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94396-02CE-4461-B5BA-2C5E1895F3E4}" v="151" dt="2023-01-23T16:14:08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45" d="100"/>
          <a:sy n="45" d="100"/>
        </p:scale>
        <p:origin x="90" y="12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DBE94396-02CE-4461-B5BA-2C5E1895F3E4}"/>
    <pc:docChg chg="undo custSel modSld">
      <pc:chgData name="Michael Kuniega" userId="999f7fd1-0dc3-4cba-81fd-6a42a8d75a98" providerId="ADAL" clId="{DBE94396-02CE-4461-B5BA-2C5E1895F3E4}" dt="2023-01-23T16:14:08.305" v="1076"/>
      <pc:docMkLst>
        <pc:docMk/>
      </pc:docMkLst>
      <pc:sldChg chg="addSp delSp modSp mod">
        <pc:chgData name="Michael Kuniega" userId="999f7fd1-0dc3-4cba-81fd-6a42a8d75a98" providerId="ADAL" clId="{DBE94396-02CE-4461-B5BA-2C5E1895F3E4}" dt="2023-01-23T15:49:05.967" v="204"/>
        <pc:sldMkLst>
          <pc:docMk/>
          <pc:sldMk cId="3559811513" sldId="277"/>
        </pc:sldMkLst>
        <pc:grpChg chg="mod">
          <ac:chgData name="Michael Kuniega" userId="999f7fd1-0dc3-4cba-81fd-6a42a8d75a98" providerId="ADAL" clId="{DBE94396-02CE-4461-B5BA-2C5E1895F3E4}" dt="2023-01-23T15:45:39.602" v="12"/>
          <ac:grpSpMkLst>
            <pc:docMk/>
            <pc:sldMk cId="3559811513" sldId="277"/>
            <ac:grpSpMk id="18" creationId="{1CECFD8A-F8ED-0F5C-C587-5A6E1A42C97B}"/>
          </ac:grpSpMkLst>
        </pc:grpChg>
        <pc:grpChg chg="mod">
          <ac:chgData name="Michael Kuniega" userId="999f7fd1-0dc3-4cba-81fd-6a42a8d75a98" providerId="ADAL" clId="{DBE94396-02CE-4461-B5BA-2C5E1895F3E4}" dt="2023-01-23T15:45:39.602" v="12"/>
          <ac:grpSpMkLst>
            <pc:docMk/>
            <pc:sldMk cId="3559811513" sldId="277"/>
            <ac:grpSpMk id="19" creationId="{86BA7489-E2DA-4B58-3A7B-A8FF4151694A}"/>
          </ac:grpSpMkLst>
        </pc:grpChg>
        <pc:grpChg chg="mod">
          <ac:chgData name="Michael Kuniega" userId="999f7fd1-0dc3-4cba-81fd-6a42a8d75a98" providerId="ADAL" clId="{DBE94396-02CE-4461-B5BA-2C5E1895F3E4}" dt="2023-01-23T15:45:41.483" v="15"/>
          <ac:grpSpMkLst>
            <pc:docMk/>
            <pc:sldMk cId="3559811513" sldId="277"/>
            <ac:grpSpMk id="22" creationId="{13ED6CDD-F361-8FFE-9477-201AED0703E7}"/>
          </ac:grpSpMkLst>
        </pc:grpChg>
        <pc:grpChg chg="mod">
          <ac:chgData name="Michael Kuniega" userId="999f7fd1-0dc3-4cba-81fd-6a42a8d75a98" providerId="ADAL" clId="{DBE94396-02CE-4461-B5BA-2C5E1895F3E4}" dt="2023-01-23T15:45:51.081" v="27"/>
          <ac:grpSpMkLst>
            <pc:docMk/>
            <pc:sldMk cId="3559811513" sldId="277"/>
            <ac:grpSpMk id="34" creationId="{1949626F-300F-64CF-C574-A23F63E949F6}"/>
          </ac:grpSpMkLst>
        </pc:grpChg>
        <pc:grpChg chg="mod">
          <ac:chgData name="Michael Kuniega" userId="999f7fd1-0dc3-4cba-81fd-6a42a8d75a98" providerId="ADAL" clId="{DBE94396-02CE-4461-B5BA-2C5E1895F3E4}" dt="2023-01-23T15:45:51.081" v="27"/>
          <ac:grpSpMkLst>
            <pc:docMk/>
            <pc:sldMk cId="3559811513" sldId="277"/>
            <ac:grpSpMk id="35" creationId="{033A50DA-80D1-D81D-E32B-185849FFD785}"/>
          </ac:grpSpMkLst>
        </pc:grpChg>
        <pc:grpChg chg="mod">
          <ac:chgData name="Michael Kuniega" userId="999f7fd1-0dc3-4cba-81fd-6a42a8d75a98" providerId="ADAL" clId="{DBE94396-02CE-4461-B5BA-2C5E1895F3E4}" dt="2023-01-23T15:45:55.416" v="33"/>
          <ac:grpSpMkLst>
            <pc:docMk/>
            <pc:sldMk cId="3559811513" sldId="277"/>
            <ac:grpSpMk id="41" creationId="{B553F5FF-5FF0-A49F-8DA1-54CAC66C3384}"/>
          </ac:grpSpMkLst>
        </pc:grpChg>
        <pc:grpChg chg="mod">
          <ac:chgData name="Michael Kuniega" userId="999f7fd1-0dc3-4cba-81fd-6a42a8d75a98" providerId="ADAL" clId="{DBE94396-02CE-4461-B5BA-2C5E1895F3E4}" dt="2023-01-23T15:46:30.232" v="40"/>
          <ac:grpSpMkLst>
            <pc:docMk/>
            <pc:sldMk cId="3559811513" sldId="277"/>
            <ac:grpSpMk id="44" creationId="{AD888879-AE83-1196-45AC-116243A45746}"/>
          </ac:grpSpMkLst>
        </pc:grpChg>
        <pc:grpChg chg="mod">
          <ac:chgData name="Michael Kuniega" userId="999f7fd1-0dc3-4cba-81fd-6a42a8d75a98" providerId="ADAL" clId="{DBE94396-02CE-4461-B5BA-2C5E1895F3E4}" dt="2023-01-23T15:46:33.371" v="45"/>
          <ac:grpSpMkLst>
            <pc:docMk/>
            <pc:sldMk cId="3559811513" sldId="277"/>
            <ac:grpSpMk id="49" creationId="{4BEAF964-835D-D7B4-DFD5-ABBC8064D39D}"/>
          </ac:grpSpMkLst>
        </pc:grpChg>
        <pc:grpChg chg="mod">
          <ac:chgData name="Michael Kuniega" userId="999f7fd1-0dc3-4cba-81fd-6a42a8d75a98" providerId="ADAL" clId="{DBE94396-02CE-4461-B5BA-2C5E1895F3E4}" dt="2023-01-23T15:46:36.725" v="51"/>
          <ac:grpSpMkLst>
            <pc:docMk/>
            <pc:sldMk cId="3559811513" sldId="277"/>
            <ac:grpSpMk id="55" creationId="{3C6E386A-6644-EBE1-08A7-9796BF0779CE}"/>
          </ac:grpSpMkLst>
        </pc:grpChg>
        <pc:grpChg chg="del mod">
          <ac:chgData name="Michael Kuniega" userId="999f7fd1-0dc3-4cba-81fd-6a42a8d75a98" providerId="ADAL" clId="{DBE94396-02CE-4461-B5BA-2C5E1895F3E4}" dt="2023-01-23T15:46:51.672" v="66"/>
          <ac:grpSpMkLst>
            <pc:docMk/>
            <pc:sldMk cId="3559811513" sldId="277"/>
            <ac:grpSpMk id="59" creationId="{BA22B208-3EA8-736D-83AF-3EEAEE7518D2}"/>
          </ac:grpSpMkLst>
        </pc:grpChg>
        <pc:grpChg chg="del mod">
          <ac:chgData name="Michael Kuniega" userId="999f7fd1-0dc3-4cba-81fd-6a42a8d75a98" providerId="ADAL" clId="{DBE94396-02CE-4461-B5BA-2C5E1895F3E4}" dt="2023-01-23T15:47:46.278" v="133"/>
          <ac:grpSpMkLst>
            <pc:docMk/>
            <pc:sldMk cId="3559811513" sldId="277"/>
            <ac:grpSpMk id="70" creationId="{43913B15-159F-7D99-F4DB-F13BB1813ECE}"/>
          </ac:grpSpMkLst>
        </pc:grpChg>
        <pc:grpChg chg="del mod">
          <ac:chgData name="Michael Kuniega" userId="999f7fd1-0dc3-4cba-81fd-6a42a8d75a98" providerId="ADAL" clId="{DBE94396-02CE-4461-B5BA-2C5E1895F3E4}" dt="2023-01-23T15:47:01.164" v="79"/>
          <ac:grpSpMkLst>
            <pc:docMk/>
            <pc:sldMk cId="3559811513" sldId="277"/>
            <ac:grpSpMk id="75" creationId="{B84DA899-641F-716D-389D-2563F289C557}"/>
          </ac:grpSpMkLst>
        </pc:grpChg>
        <pc:grpChg chg="del mod">
          <ac:chgData name="Michael Kuniega" userId="999f7fd1-0dc3-4cba-81fd-6a42a8d75a98" providerId="ADAL" clId="{DBE94396-02CE-4461-B5BA-2C5E1895F3E4}" dt="2023-01-23T15:47:09.909" v="81"/>
          <ac:grpSpMkLst>
            <pc:docMk/>
            <pc:sldMk cId="3559811513" sldId="277"/>
            <ac:grpSpMk id="83" creationId="{4FFF5A93-629B-CB5D-56EE-CE471A4A4264}"/>
          </ac:grpSpMkLst>
        </pc:grpChg>
        <pc:grpChg chg="del mod">
          <ac:chgData name="Michael Kuniega" userId="999f7fd1-0dc3-4cba-81fd-6a42a8d75a98" providerId="ADAL" clId="{DBE94396-02CE-4461-B5BA-2C5E1895F3E4}" dt="2023-01-23T15:47:42.932" v="130"/>
          <ac:grpSpMkLst>
            <pc:docMk/>
            <pc:sldMk cId="3559811513" sldId="277"/>
            <ac:grpSpMk id="85" creationId="{08A12885-04C6-730D-7D7B-6761E0B80CAF}"/>
          </ac:grpSpMkLst>
        </pc:grpChg>
        <pc:grpChg chg="del mod">
          <ac:chgData name="Michael Kuniega" userId="999f7fd1-0dc3-4cba-81fd-6a42a8d75a98" providerId="ADAL" clId="{DBE94396-02CE-4461-B5BA-2C5E1895F3E4}" dt="2023-01-23T15:47:29.548" v="103"/>
          <ac:grpSpMkLst>
            <pc:docMk/>
            <pc:sldMk cId="3559811513" sldId="277"/>
            <ac:grpSpMk id="100" creationId="{09EB7B82-9FEC-21B4-FEDF-71AAFCA6E0E2}"/>
          </ac:grpSpMkLst>
        </pc:grpChg>
        <pc:grpChg chg="del mod">
          <ac:chgData name="Michael Kuniega" userId="999f7fd1-0dc3-4cba-81fd-6a42a8d75a98" providerId="ADAL" clId="{DBE94396-02CE-4461-B5BA-2C5E1895F3E4}" dt="2023-01-23T15:47:38.179" v="119"/>
          <ac:grpSpMkLst>
            <pc:docMk/>
            <pc:sldMk cId="3559811513" sldId="277"/>
            <ac:grpSpMk id="107" creationId="{8E802CEF-7F3A-933E-7738-2C383048A4F7}"/>
          </ac:grpSpMkLst>
        </pc:grpChg>
        <pc:grpChg chg="del mod">
          <ac:chgData name="Michael Kuniega" userId="999f7fd1-0dc3-4cba-81fd-6a42a8d75a98" providerId="ADAL" clId="{DBE94396-02CE-4461-B5BA-2C5E1895F3E4}" dt="2023-01-23T15:47:38.179" v="119"/>
          <ac:grpSpMkLst>
            <pc:docMk/>
            <pc:sldMk cId="3559811513" sldId="277"/>
            <ac:grpSpMk id="108" creationId="{B1BD1D6C-FDBD-D32F-20CA-CBBF0B5C490D}"/>
          </ac:grpSpMkLst>
        </pc:grpChg>
        <pc:grpChg chg="del mod">
          <ac:chgData name="Michael Kuniega" userId="999f7fd1-0dc3-4cba-81fd-6a42a8d75a98" providerId="ADAL" clId="{DBE94396-02CE-4461-B5BA-2C5E1895F3E4}" dt="2023-01-23T15:47:42.932" v="130"/>
          <ac:grpSpMkLst>
            <pc:docMk/>
            <pc:sldMk cId="3559811513" sldId="277"/>
            <ac:grpSpMk id="124" creationId="{23750902-FB48-5637-3D53-F07D3773E60F}"/>
          </ac:grpSpMkLst>
        </pc:grpChg>
        <pc:grpChg chg="del mod">
          <ac:chgData name="Michael Kuniega" userId="999f7fd1-0dc3-4cba-81fd-6a42a8d75a98" providerId="ADAL" clId="{DBE94396-02CE-4461-B5BA-2C5E1895F3E4}" dt="2023-01-23T15:47:46.278" v="133"/>
          <ac:grpSpMkLst>
            <pc:docMk/>
            <pc:sldMk cId="3559811513" sldId="277"/>
            <ac:grpSpMk id="135" creationId="{EC023425-7A52-27C9-9513-6AE2C4EBBBCA}"/>
          </ac:grpSpMkLst>
        </pc:grpChg>
        <pc:grpChg chg="del mod">
          <ac:chgData name="Michael Kuniega" userId="999f7fd1-0dc3-4cba-81fd-6a42a8d75a98" providerId="ADAL" clId="{DBE94396-02CE-4461-B5BA-2C5E1895F3E4}" dt="2023-01-23T15:49:05.967" v="204"/>
          <ac:grpSpMkLst>
            <pc:docMk/>
            <pc:sldMk cId="3559811513" sldId="277"/>
            <ac:grpSpMk id="138" creationId="{ECE16D72-E2A4-07CD-05DC-F106F8192157}"/>
          </ac:grpSpMkLst>
        </pc:grpChg>
        <pc:grpChg chg="mod">
          <ac:chgData name="Michael Kuniega" userId="999f7fd1-0dc3-4cba-81fd-6a42a8d75a98" providerId="ADAL" clId="{DBE94396-02CE-4461-B5BA-2C5E1895F3E4}" dt="2023-01-23T15:48:15.916" v="145"/>
          <ac:grpSpMkLst>
            <pc:docMk/>
            <pc:sldMk cId="3559811513" sldId="277"/>
            <ac:grpSpMk id="150" creationId="{068DFB21-8C11-C8C8-62AA-01D2F9BDC124}"/>
          </ac:grpSpMkLst>
        </pc:grpChg>
        <pc:grpChg chg="mod">
          <ac:chgData name="Michael Kuniega" userId="999f7fd1-0dc3-4cba-81fd-6a42a8d75a98" providerId="ADAL" clId="{DBE94396-02CE-4461-B5BA-2C5E1895F3E4}" dt="2023-01-23T15:48:15.916" v="145"/>
          <ac:grpSpMkLst>
            <pc:docMk/>
            <pc:sldMk cId="3559811513" sldId="277"/>
            <ac:grpSpMk id="151" creationId="{0D68B5BC-AF4A-365F-7279-0B55436FF99B}"/>
          </ac:grpSpMkLst>
        </pc:grpChg>
        <pc:grpChg chg="mod">
          <ac:chgData name="Michael Kuniega" userId="999f7fd1-0dc3-4cba-81fd-6a42a8d75a98" providerId="ADAL" clId="{DBE94396-02CE-4461-B5BA-2C5E1895F3E4}" dt="2023-01-23T15:48:21.101" v="156"/>
          <ac:grpSpMkLst>
            <pc:docMk/>
            <pc:sldMk cId="3559811513" sldId="277"/>
            <ac:grpSpMk id="162" creationId="{C985972B-E402-91E8-F1D6-B2039BDAED6F}"/>
          </ac:grpSpMkLst>
        </pc:grpChg>
        <pc:grpChg chg="mod">
          <ac:chgData name="Michael Kuniega" userId="999f7fd1-0dc3-4cba-81fd-6a42a8d75a98" providerId="ADAL" clId="{DBE94396-02CE-4461-B5BA-2C5E1895F3E4}" dt="2023-01-23T15:48:21.101" v="156"/>
          <ac:grpSpMkLst>
            <pc:docMk/>
            <pc:sldMk cId="3559811513" sldId="277"/>
            <ac:grpSpMk id="163" creationId="{1CB75DF9-4BB9-467D-C4BA-78BF83D64EA7}"/>
          </ac:grpSpMkLst>
        </pc:grpChg>
        <pc:grpChg chg="del mod">
          <ac:chgData name="Michael Kuniega" userId="999f7fd1-0dc3-4cba-81fd-6a42a8d75a98" providerId="ADAL" clId="{DBE94396-02CE-4461-B5BA-2C5E1895F3E4}" dt="2023-01-23T15:48:36.642" v="179"/>
          <ac:grpSpMkLst>
            <pc:docMk/>
            <pc:sldMk cId="3559811513" sldId="277"/>
            <ac:grpSpMk id="186" creationId="{EB405DAA-6A45-E3A6-8EC9-0D165F71C677}"/>
          </ac:grpSpMkLst>
        </pc:grpChg>
        <pc:grpChg chg="mod">
          <ac:chgData name="Michael Kuniega" userId="999f7fd1-0dc3-4cba-81fd-6a42a8d75a98" providerId="ADAL" clId="{DBE94396-02CE-4461-B5BA-2C5E1895F3E4}" dt="2023-01-23T15:48:36.642" v="179"/>
          <ac:grpSpMkLst>
            <pc:docMk/>
            <pc:sldMk cId="3559811513" sldId="277"/>
            <ac:grpSpMk id="187" creationId="{C5A0DFA5-B166-6507-3972-0861DC1B7660}"/>
          </ac:grpSpMkLst>
        </pc:grpChg>
        <pc:grpChg chg="mod">
          <ac:chgData name="Michael Kuniega" userId="999f7fd1-0dc3-4cba-81fd-6a42a8d75a98" providerId="ADAL" clId="{DBE94396-02CE-4461-B5BA-2C5E1895F3E4}" dt="2023-01-23T15:48:42.620" v="184"/>
          <ac:grpSpMkLst>
            <pc:docMk/>
            <pc:sldMk cId="3559811513" sldId="277"/>
            <ac:grpSpMk id="192" creationId="{7ABBA7A4-73DB-EF3A-FD46-BB04A66309B1}"/>
          </ac:grpSpMkLst>
        </pc:grpChg>
        <pc:grpChg chg="mod">
          <ac:chgData name="Michael Kuniega" userId="999f7fd1-0dc3-4cba-81fd-6a42a8d75a98" providerId="ADAL" clId="{DBE94396-02CE-4461-B5BA-2C5E1895F3E4}" dt="2023-01-23T15:48:42.620" v="184"/>
          <ac:grpSpMkLst>
            <pc:docMk/>
            <pc:sldMk cId="3559811513" sldId="277"/>
            <ac:grpSpMk id="193" creationId="{41AC8BB3-960E-89D6-B025-0AE3B8EFE6F4}"/>
          </ac:grpSpMkLst>
        </pc:grpChg>
        <pc:grpChg chg="mod">
          <ac:chgData name="Michael Kuniega" userId="999f7fd1-0dc3-4cba-81fd-6a42a8d75a98" providerId="ADAL" clId="{DBE94396-02CE-4461-B5BA-2C5E1895F3E4}" dt="2023-01-23T15:48:54.085" v="202"/>
          <ac:grpSpMkLst>
            <pc:docMk/>
            <pc:sldMk cId="3559811513" sldId="277"/>
            <ac:grpSpMk id="211" creationId="{21B3AF06-4681-1F29-67EF-939C44935D33}"/>
          </ac:grpSpMkLst>
        </pc:grpChg>
        <pc:grpChg chg="mod">
          <ac:chgData name="Michael Kuniega" userId="999f7fd1-0dc3-4cba-81fd-6a42a8d75a98" providerId="ADAL" clId="{DBE94396-02CE-4461-B5BA-2C5E1895F3E4}" dt="2023-01-23T15:48:54.085" v="202"/>
          <ac:grpSpMkLst>
            <pc:docMk/>
            <pc:sldMk cId="3559811513" sldId="277"/>
            <ac:grpSpMk id="212" creationId="{4FB66C21-4F25-FBEF-B8C3-BB165412E977}"/>
          </ac:grpSpMkLst>
        </pc:grpChg>
        <pc:grpChg chg="mod">
          <ac:chgData name="Michael Kuniega" userId="999f7fd1-0dc3-4cba-81fd-6a42a8d75a98" providerId="ADAL" clId="{DBE94396-02CE-4461-B5BA-2C5E1895F3E4}" dt="2023-01-23T15:49:05.967" v="204"/>
          <ac:grpSpMkLst>
            <pc:docMk/>
            <pc:sldMk cId="3559811513" sldId="277"/>
            <ac:grpSpMk id="214" creationId="{A048B1F5-7C67-9ABF-C9E4-45D53C68CCD2}"/>
          </ac:grpSpMkLst>
        </pc:grpChg>
        <pc:inkChg chg="add">
          <ac:chgData name="Michael Kuniega" userId="999f7fd1-0dc3-4cba-81fd-6a42a8d75a98" providerId="ADAL" clId="{DBE94396-02CE-4461-B5BA-2C5E1895F3E4}" dt="2023-01-23T15:45:32.128" v="0" actId="9405"/>
          <ac:inkMkLst>
            <pc:docMk/>
            <pc:sldMk cId="3559811513" sldId="277"/>
            <ac:inkMk id="6" creationId="{68D6FE17-0BBA-E26A-6E1A-E8A4AE5B772B}"/>
          </ac:inkMkLst>
        </pc:inkChg>
        <pc:inkChg chg="add">
          <ac:chgData name="Michael Kuniega" userId="999f7fd1-0dc3-4cba-81fd-6a42a8d75a98" providerId="ADAL" clId="{DBE94396-02CE-4461-B5BA-2C5E1895F3E4}" dt="2023-01-23T15:45:32.702" v="1" actId="9405"/>
          <ac:inkMkLst>
            <pc:docMk/>
            <pc:sldMk cId="3559811513" sldId="277"/>
            <ac:inkMk id="7" creationId="{26C72763-88D0-D719-5D57-317C441940CE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8" creationId="{595AE516-109D-6A00-AD74-DB8E23A9B9B4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9" creationId="{C392D755-F3A2-7768-EBA7-8B7D86D8B6D7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10" creationId="{5D7F678C-F292-40FC-155E-BEF69E2EC5EF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11" creationId="{E45140C7-8240-1606-CD78-53E90AC3728C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12" creationId="{6A05B2FC-1E82-9953-055B-80AB519177ED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13" creationId="{94B97847-F50B-1463-F950-D81954257C79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14" creationId="{5F120C58-5AE3-1B7A-2D1F-368608B3D7BD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15" creationId="{74374AA9-4315-1246-EB73-9082CD0B6E3F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16" creationId="{65C3B0FD-CC1E-91DF-3E9F-5D3A08DE8D9A}"/>
          </ac:inkMkLst>
        </pc:inkChg>
        <pc:inkChg chg="add mod">
          <ac:chgData name="Michael Kuniega" userId="999f7fd1-0dc3-4cba-81fd-6a42a8d75a98" providerId="ADAL" clId="{DBE94396-02CE-4461-B5BA-2C5E1895F3E4}" dt="2023-01-23T15:45:39.602" v="12"/>
          <ac:inkMkLst>
            <pc:docMk/>
            <pc:sldMk cId="3559811513" sldId="277"/>
            <ac:inkMk id="17" creationId="{2513E1BE-29AA-1C72-2E51-ED9A0CC44A0A}"/>
          </ac:inkMkLst>
        </pc:inkChg>
        <pc:inkChg chg="add mod">
          <ac:chgData name="Michael Kuniega" userId="999f7fd1-0dc3-4cba-81fd-6a42a8d75a98" providerId="ADAL" clId="{DBE94396-02CE-4461-B5BA-2C5E1895F3E4}" dt="2023-01-23T15:45:41.483" v="15"/>
          <ac:inkMkLst>
            <pc:docMk/>
            <pc:sldMk cId="3559811513" sldId="277"/>
            <ac:inkMk id="20" creationId="{75DB9F84-E5E2-56DB-3385-1A903A831C81}"/>
          </ac:inkMkLst>
        </pc:inkChg>
        <pc:inkChg chg="add mod">
          <ac:chgData name="Michael Kuniega" userId="999f7fd1-0dc3-4cba-81fd-6a42a8d75a98" providerId="ADAL" clId="{DBE94396-02CE-4461-B5BA-2C5E1895F3E4}" dt="2023-01-23T15:45:41.483" v="15"/>
          <ac:inkMkLst>
            <pc:docMk/>
            <pc:sldMk cId="3559811513" sldId="277"/>
            <ac:inkMk id="21" creationId="{BD779DEE-B276-B480-D46D-370B91F35B61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23" creationId="{50875359-F32A-0872-1237-255A346EC654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24" creationId="{DFB79BA8-DE2D-7ED2-0A4B-F17E76B45D99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25" creationId="{36F741E0-80EC-1A52-1F69-A37D7D76AE75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26" creationId="{0F9F7C5B-DBA7-D021-604D-790A1FA01C54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27" creationId="{AE9FE219-D2B1-83BD-7139-0AA35F3921BC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28" creationId="{7C94F57D-F10C-48D0-81E0-7DB8748DC5B7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29" creationId="{FF24BDAA-ADF1-08B1-6079-DCFDCEF0BEC6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30" creationId="{7E31C8A0-1383-F01C-D9C3-47DC9F2E8657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31" creationId="{4A5A633B-732E-6F15-1D14-44F918098550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32" creationId="{69DF0879-BF23-A3AA-624C-FC0E8397DFAE}"/>
          </ac:inkMkLst>
        </pc:inkChg>
        <pc:inkChg chg="add mod">
          <ac:chgData name="Michael Kuniega" userId="999f7fd1-0dc3-4cba-81fd-6a42a8d75a98" providerId="ADAL" clId="{DBE94396-02CE-4461-B5BA-2C5E1895F3E4}" dt="2023-01-23T15:45:51.081" v="27"/>
          <ac:inkMkLst>
            <pc:docMk/>
            <pc:sldMk cId="3559811513" sldId="277"/>
            <ac:inkMk id="33" creationId="{9329F0DA-B567-28E0-40D3-534FC6E39F02}"/>
          </ac:inkMkLst>
        </pc:inkChg>
        <pc:inkChg chg="add mod">
          <ac:chgData name="Michael Kuniega" userId="999f7fd1-0dc3-4cba-81fd-6a42a8d75a98" providerId="ADAL" clId="{DBE94396-02CE-4461-B5BA-2C5E1895F3E4}" dt="2023-01-23T15:45:55.416" v="33"/>
          <ac:inkMkLst>
            <pc:docMk/>
            <pc:sldMk cId="3559811513" sldId="277"/>
            <ac:inkMk id="36" creationId="{A3914859-A7AA-6422-6058-B11AAFAEBF7E}"/>
          </ac:inkMkLst>
        </pc:inkChg>
        <pc:inkChg chg="add mod">
          <ac:chgData name="Michael Kuniega" userId="999f7fd1-0dc3-4cba-81fd-6a42a8d75a98" providerId="ADAL" clId="{DBE94396-02CE-4461-B5BA-2C5E1895F3E4}" dt="2023-01-23T15:45:55.416" v="33"/>
          <ac:inkMkLst>
            <pc:docMk/>
            <pc:sldMk cId="3559811513" sldId="277"/>
            <ac:inkMk id="37" creationId="{98F8C486-240F-8126-B75D-394F3B5E7FC2}"/>
          </ac:inkMkLst>
        </pc:inkChg>
        <pc:inkChg chg="add mod">
          <ac:chgData name="Michael Kuniega" userId="999f7fd1-0dc3-4cba-81fd-6a42a8d75a98" providerId="ADAL" clId="{DBE94396-02CE-4461-B5BA-2C5E1895F3E4}" dt="2023-01-23T15:45:55.416" v="33"/>
          <ac:inkMkLst>
            <pc:docMk/>
            <pc:sldMk cId="3559811513" sldId="277"/>
            <ac:inkMk id="38" creationId="{15030AEA-802E-AD9D-403B-94F98705F41F}"/>
          </ac:inkMkLst>
        </pc:inkChg>
        <pc:inkChg chg="add mod">
          <ac:chgData name="Michael Kuniega" userId="999f7fd1-0dc3-4cba-81fd-6a42a8d75a98" providerId="ADAL" clId="{DBE94396-02CE-4461-B5BA-2C5E1895F3E4}" dt="2023-01-23T15:45:55.416" v="33"/>
          <ac:inkMkLst>
            <pc:docMk/>
            <pc:sldMk cId="3559811513" sldId="277"/>
            <ac:inkMk id="39" creationId="{0F783FDD-2E83-25AA-FAF1-84EEAF4F9033}"/>
          </ac:inkMkLst>
        </pc:inkChg>
        <pc:inkChg chg="add mod">
          <ac:chgData name="Michael Kuniega" userId="999f7fd1-0dc3-4cba-81fd-6a42a8d75a98" providerId="ADAL" clId="{DBE94396-02CE-4461-B5BA-2C5E1895F3E4}" dt="2023-01-23T15:45:55.416" v="33"/>
          <ac:inkMkLst>
            <pc:docMk/>
            <pc:sldMk cId="3559811513" sldId="277"/>
            <ac:inkMk id="40" creationId="{5BE41F7E-9FBA-4D80-ED64-3A3B9340E7A2}"/>
          </ac:inkMkLst>
        </pc:inkChg>
        <pc:inkChg chg="add mod">
          <ac:chgData name="Michael Kuniega" userId="999f7fd1-0dc3-4cba-81fd-6a42a8d75a98" providerId="ADAL" clId="{DBE94396-02CE-4461-B5BA-2C5E1895F3E4}" dt="2023-01-23T15:46:30.232" v="40"/>
          <ac:inkMkLst>
            <pc:docMk/>
            <pc:sldMk cId="3559811513" sldId="277"/>
            <ac:inkMk id="42" creationId="{3D7BE95D-AEA5-58B2-D7C0-879FC7177A1F}"/>
          </ac:inkMkLst>
        </pc:inkChg>
        <pc:inkChg chg="add mod">
          <ac:chgData name="Michael Kuniega" userId="999f7fd1-0dc3-4cba-81fd-6a42a8d75a98" providerId="ADAL" clId="{DBE94396-02CE-4461-B5BA-2C5E1895F3E4}" dt="2023-01-23T15:46:30.232" v="40"/>
          <ac:inkMkLst>
            <pc:docMk/>
            <pc:sldMk cId="3559811513" sldId="277"/>
            <ac:inkMk id="43" creationId="{BEB77F19-9874-0136-4CBD-28A462F51A8A}"/>
          </ac:inkMkLst>
        </pc:inkChg>
        <pc:inkChg chg="add mod">
          <ac:chgData name="Michael Kuniega" userId="999f7fd1-0dc3-4cba-81fd-6a42a8d75a98" providerId="ADAL" clId="{DBE94396-02CE-4461-B5BA-2C5E1895F3E4}" dt="2023-01-23T15:46:33.371" v="45"/>
          <ac:inkMkLst>
            <pc:docMk/>
            <pc:sldMk cId="3559811513" sldId="277"/>
            <ac:inkMk id="45" creationId="{0CE38114-8E17-0867-E4D8-49D52E1BAD49}"/>
          </ac:inkMkLst>
        </pc:inkChg>
        <pc:inkChg chg="add mod">
          <ac:chgData name="Michael Kuniega" userId="999f7fd1-0dc3-4cba-81fd-6a42a8d75a98" providerId="ADAL" clId="{DBE94396-02CE-4461-B5BA-2C5E1895F3E4}" dt="2023-01-23T15:46:33.371" v="45"/>
          <ac:inkMkLst>
            <pc:docMk/>
            <pc:sldMk cId="3559811513" sldId="277"/>
            <ac:inkMk id="46" creationId="{101A3604-A1A9-C288-F238-A673004782E0}"/>
          </ac:inkMkLst>
        </pc:inkChg>
        <pc:inkChg chg="add mod">
          <ac:chgData name="Michael Kuniega" userId="999f7fd1-0dc3-4cba-81fd-6a42a8d75a98" providerId="ADAL" clId="{DBE94396-02CE-4461-B5BA-2C5E1895F3E4}" dt="2023-01-23T15:46:33.371" v="45"/>
          <ac:inkMkLst>
            <pc:docMk/>
            <pc:sldMk cId="3559811513" sldId="277"/>
            <ac:inkMk id="47" creationId="{4F6AC296-0E96-F87D-75F9-9D1EAA65EBCE}"/>
          </ac:inkMkLst>
        </pc:inkChg>
        <pc:inkChg chg="add mod">
          <ac:chgData name="Michael Kuniega" userId="999f7fd1-0dc3-4cba-81fd-6a42a8d75a98" providerId="ADAL" clId="{DBE94396-02CE-4461-B5BA-2C5E1895F3E4}" dt="2023-01-23T15:46:33.371" v="45"/>
          <ac:inkMkLst>
            <pc:docMk/>
            <pc:sldMk cId="3559811513" sldId="277"/>
            <ac:inkMk id="48" creationId="{5C7C2AAE-A14D-1D74-5E9A-660458E51C59}"/>
          </ac:inkMkLst>
        </pc:inkChg>
        <pc:inkChg chg="add mod">
          <ac:chgData name="Michael Kuniega" userId="999f7fd1-0dc3-4cba-81fd-6a42a8d75a98" providerId="ADAL" clId="{DBE94396-02CE-4461-B5BA-2C5E1895F3E4}" dt="2023-01-23T15:46:36.725" v="51"/>
          <ac:inkMkLst>
            <pc:docMk/>
            <pc:sldMk cId="3559811513" sldId="277"/>
            <ac:inkMk id="50" creationId="{373DBC91-2132-0877-FE36-BEBBF05482E2}"/>
          </ac:inkMkLst>
        </pc:inkChg>
        <pc:inkChg chg="add mod">
          <ac:chgData name="Michael Kuniega" userId="999f7fd1-0dc3-4cba-81fd-6a42a8d75a98" providerId="ADAL" clId="{DBE94396-02CE-4461-B5BA-2C5E1895F3E4}" dt="2023-01-23T15:46:36.725" v="51"/>
          <ac:inkMkLst>
            <pc:docMk/>
            <pc:sldMk cId="3559811513" sldId="277"/>
            <ac:inkMk id="51" creationId="{4EE664B9-DB8C-A858-2362-FA40AF71A33A}"/>
          </ac:inkMkLst>
        </pc:inkChg>
        <pc:inkChg chg="add mod">
          <ac:chgData name="Michael Kuniega" userId="999f7fd1-0dc3-4cba-81fd-6a42a8d75a98" providerId="ADAL" clId="{DBE94396-02CE-4461-B5BA-2C5E1895F3E4}" dt="2023-01-23T15:46:36.725" v="51"/>
          <ac:inkMkLst>
            <pc:docMk/>
            <pc:sldMk cId="3559811513" sldId="277"/>
            <ac:inkMk id="52" creationId="{258AEE22-0168-5E99-2512-21C360D642D7}"/>
          </ac:inkMkLst>
        </pc:inkChg>
        <pc:inkChg chg="add mod">
          <ac:chgData name="Michael Kuniega" userId="999f7fd1-0dc3-4cba-81fd-6a42a8d75a98" providerId="ADAL" clId="{DBE94396-02CE-4461-B5BA-2C5E1895F3E4}" dt="2023-01-23T15:46:36.725" v="51"/>
          <ac:inkMkLst>
            <pc:docMk/>
            <pc:sldMk cId="3559811513" sldId="277"/>
            <ac:inkMk id="53" creationId="{C1F65F9D-B946-5058-13CD-39FF576B87E6}"/>
          </ac:inkMkLst>
        </pc:inkChg>
        <pc:inkChg chg="add mod">
          <ac:chgData name="Michael Kuniega" userId="999f7fd1-0dc3-4cba-81fd-6a42a8d75a98" providerId="ADAL" clId="{DBE94396-02CE-4461-B5BA-2C5E1895F3E4}" dt="2023-01-23T15:46:36.725" v="51"/>
          <ac:inkMkLst>
            <pc:docMk/>
            <pc:sldMk cId="3559811513" sldId="277"/>
            <ac:inkMk id="54" creationId="{22022D16-2F6A-8326-FB30-9EE61D5296F7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56" creationId="{91DB2314-6B19-1B8A-D2DB-E8C58A65DCF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57" creationId="{D6D47742-A998-3BD4-E0C3-520E339279AD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58" creationId="{495D2500-AEB5-7170-7D41-ECC17CF18EE8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0" creationId="{047149D2-50E4-AB4A-1E4D-258F5BCC59A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1" creationId="{0810C2CC-2653-EDBA-07A6-E0AD21628BC9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2" creationId="{B398A30A-12E7-96A7-5780-BFBB8356496E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3" creationId="{B736C2CB-5B0F-2E95-0418-E75F741C7CC4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4" creationId="{FFD22381-B12C-480A-7DFA-003B6AD8ED36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5" creationId="{20CF15CD-A72A-2778-3E90-D23CD07ED4EA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6" creationId="{105D581D-DEBD-8AB5-51C4-DB5B853D2B2D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7" creationId="{A1F28A35-DE40-8B43-21BE-EF76A324E7C7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8" creationId="{3255D825-495D-245D-3B35-AA9426927529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69" creationId="{209E470B-9963-0070-19E9-61F21C7CAD89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71" creationId="{DC420D1D-68F1-CBCC-9FDE-670F9BD796EB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72" creationId="{604191AB-F975-F946-7C53-9F9F317D29E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73" creationId="{B6563614-4153-0E30-7E15-500B09AD6A8D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74" creationId="{D38AB12A-97B5-561F-248A-166BBC4B4C6B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76" creationId="{31657917-3A2A-83A2-AC63-430AEA9C192D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77" creationId="{6457C423-E271-3E7B-2652-09BE40113723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78" creationId="{C971ED4E-8371-EED1-8B91-FF14AC7AAEA3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79" creationId="{D0DF33BD-8B8E-48D4-1FF5-8A8EC6695BAE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80" creationId="{CB1A5DB1-0FCE-05B4-176E-289941190B76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81" creationId="{D18DE696-04AC-E19E-B3C5-1B4AF8C0E3DF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82" creationId="{04AE5B15-DD3A-61D7-B051-4F5C1071570A}"/>
          </ac:inkMkLst>
        </pc:inkChg>
        <pc:inkChg chg="add mod">
          <ac:chgData name="Michael Kuniega" userId="999f7fd1-0dc3-4cba-81fd-6a42a8d75a98" providerId="ADAL" clId="{DBE94396-02CE-4461-B5BA-2C5E1895F3E4}" dt="2023-01-23T15:47:42.932" v="130"/>
          <ac:inkMkLst>
            <pc:docMk/>
            <pc:sldMk cId="3559811513" sldId="277"/>
            <ac:inkMk id="84" creationId="{70DD26D7-9A5E-649A-F674-6D4C9A091E3C}"/>
          </ac:inkMkLst>
        </pc:inkChg>
        <pc:inkChg chg="add">
          <ac:chgData name="Michael Kuniega" userId="999f7fd1-0dc3-4cba-81fd-6a42a8d75a98" providerId="ADAL" clId="{DBE94396-02CE-4461-B5BA-2C5E1895F3E4}" dt="2023-01-23T15:47:11.907" v="82" actId="9405"/>
          <ac:inkMkLst>
            <pc:docMk/>
            <pc:sldMk cId="3559811513" sldId="277"/>
            <ac:inkMk id="86" creationId="{F11F74F0-45EE-DF6D-87A9-653BA9C68A69}"/>
          </ac:inkMkLst>
        </pc:inkChg>
        <pc:inkChg chg="add">
          <ac:chgData name="Michael Kuniega" userId="999f7fd1-0dc3-4cba-81fd-6a42a8d75a98" providerId="ADAL" clId="{DBE94396-02CE-4461-B5BA-2C5E1895F3E4}" dt="2023-01-23T15:47:13.054" v="83" actId="9405"/>
          <ac:inkMkLst>
            <pc:docMk/>
            <pc:sldMk cId="3559811513" sldId="277"/>
            <ac:inkMk id="87" creationId="{45662C88-4031-16D8-965A-E164DE79ED7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88" creationId="{629BC319-44CB-73B1-6870-EA4A5FB941F3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89" creationId="{1693B383-7A29-7C5A-DE9A-2C13AE9CC8AC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0" creationId="{547B617C-E048-A87B-4CCE-705831F75D61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1" creationId="{B4020926-E3C4-5E83-ED9A-3AC91480F1B5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2" creationId="{7B7A8BE3-9348-FEF7-F994-6ABED3323F0B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3" creationId="{BF85D509-3525-544F-08C7-3FECCF326DAC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4" creationId="{8A56E364-D747-A61F-56FA-D1B1BE41F6FF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5" creationId="{4A9CBCD8-91C0-916B-BB93-8B51DD1975A2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6" creationId="{A6C0534F-9844-BADF-6408-49E8FCEF75FC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7" creationId="{25FE6C9A-1133-B497-6FA9-A814C5C46356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8" creationId="{CBB9ECC6-44D7-4D3B-9CD8-7E3E3E7C21D9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99" creationId="{6463096D-8DC9-5E09-4D3F-873C2FC66DDA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01" creationId="{2E1352A0-D232-16C2-64BF-ACF78555E50E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02" creationId="{F7DE5C28-3C1C-0170-D43A-19BE98553B49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03" creationId="{FBF321D5-6D26-6A0F-D210-7646E5BBD696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04" creationId="{11F2E4B2-C547-BEA2-960E-F27796EF0DB5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05" creationId="{3EF7F277-1A16-62D4-A3FB-F2A3B2402186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06" creationId="{34010906-3740-B828-101B-4868DD134D6F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09" creationId="{1DA4403C-A6C0-498B-62A4-E367A4F69B3C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0" creationId="{793CEC69-AADE-B0E9-0620-422576E3419C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1" creationId="{BBE0FA84-94C3-5FCD-80C9-9D174BD8A2E2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2" creationId="{CDAED9D3-6A00-A660-237D-0C5FE0DBD33F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3" creationId="{E1F0277D-5A67-AA21-49A8-8AD8FB821211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4" creationId="{0FB4A7B6-8152-98E5-F87A-58C9EFF5DCF9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5" creationId="{B041458C-A908-CFCD-9A6F-BFD1B05C49EB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6" creationId="{1F5F1445-926F-2DDD-1A2E-3B7B0217AA9F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7" creationId="{3F84E8A1-ED01-B72A-3015-AB52F29ECD1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8" creationId="{8AA8563F-7EAE-7426-B711-61AD6F31B465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19" creationId="{B137E268-BD2B-1147-F8EF-019A51CFD1C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20" creationId="{0138CF9F-1E2C-28D5-1A52-E1B57C2BD376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21" creationId="{04E88B43-2369-8DD2-A159-2B8E22FCA338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22" creationId="{CB328E2E-797D-F6F6-ABF9-C6DFFC40C442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23" creationId="{131AE120-7645-A4E1-A6E3-30456275D652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25" creationId="{A76637DB-0B80-B90C-7458-BDBA51FB17DD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26" creationId="{0E49A370-CDEC-F179-57CA-C8B29DDEB42F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27" creationId="{1C56149E-7D35-64D6-A8A0-DCCED1AAA54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28" creationId="{EC12B822-92A9-12D0-0D4F-06963E15827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29" creationId="{28000622-4A0D-0A22-5874-1906E8B47E3B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30" creationId="{8C44DBBA-0713-E6D5-FD48-CEA72C8BFC72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31" creationId="{618F832C-E738-FACD-FD11-FE4B69D9CFA3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32" creationId="{36AC5802-EA8E-4B00-5538-3716B74E346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33" creationId="{4662E07F-9C55-319B-B8E4-A5A6FB10C016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34" creationId="{00FED2E2-F369-453E-600E-33299C5CB050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36" creationId="{0AD09C13-0054-AF92-A101-7458A679A5F3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137" creationId="{A727234E-9AE5-9BFE-F85F-36A7CE407008}"/>
          </ac:inkMkLst>
        </pc:inkChg>
        <pc:inkChg chg="add">
          <ac:chgData name="Michael Kuniega" userId="999f7fd1-0dc3-4cba-81fd-6a42a8d75a98" providerId="ADAL" clId="{DBE94396-02CE-4461-B5BA-2C5E1895F3E4}" dt="2023-01-23T15:48:07.775" v="134" actId="9405"/>
          <ac:inkMkLst>
            <pc:docMk/>
            <pc:sldMk cId="3559811513" sldId="277"/>
            <ac:inkMk id="139" creationId="{60036550-2E86-F886-6D06-531E1AA0D2E5}"/>
          </ac:inkMkLst>
        </pc:inkChg>
        <pc:inkChg chg="add">
          <ac:chgData name="Michael Kuniega" userId="999f7fd1-0dc3-4cba-81fd-6a42a8d75a98" providerId="ADAL" clId="{DBE94396-02CE-4461-B5BA-2C5E1895F3E4}" dt="2023-01-23T15:48:08.318" v="135" actId="9405"/>
          <ac:inkMkLst>
            <pc:docMk/>
            <pc:sldMk cId="3559811513" sldId="277"/>
            <ac:inkMk id="140" creationId="{61DC734B-235F-4588-6B43-E116E7125FBC}"/>
          </ac:inkMkLst>
        </pc:inkChg>
        <pc:inkChg chg="add mod">
          <ac:chgData name="Michael Kuniega" userId="999f7fd1-0dc3-4cba-81fd-6a42a8d75a98" providerId="ADAL" clId="{DBE94396-02CE-4461-B5BA-2C5E1895F3E4}" dt="2023-01-23T15:48:15.916" v="145"/>
          <ac:inkMkLst>
            <pc:docMk/>
            <pc:sldMk cId="3559811513" sldId="277"/>
            <ac:inkMk id="141" creationId="{0D2986C0-F0B8-B0F1-6114-72FEACDAC893}"/>
          </ac:inkMkLst>
        </pc:inkChg>
        <pc:inkChg chg="add mod">
          <ac:chgData name="Michael Kuniega" userId="999f7fd1-0dc3-4cba-81fd-6a42a8d75a98" providerId="ADAL" clId="{DBE94396-02CE-4461-B5BA-2C5E1895F3E4}" dt="2023-01-23T15:48:15.916" v="145"/>
          <ac:inkMkLst>
            <pc:docMk/>
            <pc:sldMk cId="3559811513" sldId="277"/>
            <ac:inkMk id="142" creationId="{6167FEC7-0A67-5563-7AF3-A4A3CE125748}"/>
          </ac:inkMkLst>
        </pc:inkChg>
        <pc:inkChg chg="add mod">
          <ac:chgData name="Michael Kuniega" userId="999f7fd1-0dc3-4cba-81fd-6a42a8d75a98" providerId="ADAL" clId="{DBE94396-02CE-4461-B5BA-2C5E1895F3E4}" dt="2023-01-23T15:48:15.916" v="145"/>
          <ac:inkMkLst>
            <pc:docMk/>
            <pc:sldMk cId="3559811513" sldId="277"/>
            <ac:inkMk id="143" creationId="{0D534F44-6FFE-61EC-C91D-826DA35D7ED8}"/>
          </ac:inkMkLst>
        </pc:inkChg>
        <pc:inkChg chg="add mod">
          <ac:chgData name="Michael Kuniega" userId="999f7fd1-0dc3-4cba-81fd-6a42a8d75a98" providerId="ADAL" clId="{DBE94396-02CE-4461-B5BA-2C5E1895F3E4}" dt="2023-01-23T15:48:15.916" v="145"/>
          <ac:inkMkLst>
            <pc:docMk/>
            <pc:sldMk cId="3559811513" sldId="277"/>
            <ac:inkMk id="144" creationId="{DA76028D-4E5A-8615-536C-B71CC0E3041D}"/>
          </ac:inkMkLst>
        </pc:inkChg>
        <pc:inkChg chg="add mod">
          <ac:chgData name="Michael Kuniega" userId="999f7fd1-0dc3-4cba-81fd-6a42a8d75a98" providerId="ADAL" clId="{DBE94396-02CE-4461-B5BA-2C5E1895F3E4}" dt="2023-01-23T15:48:15.916" v="145"/>
          <ac:inkMkLst>
            <pc:docMk/>
            <pc:sldMk cId="3559811513" sldId="277"/>
            <ac:inkMk id="145" creationId="{45843645-118C-1729-C684-90D950039C85}"/>
          </ac:inkMkLst>
        </pc:inkChg>
        <pc:inkChg chg="add mod">
          <ac:chgData name="Michael Kuniega" userId="999f7fd1-0dc3-4cba-81fd-6a42a8d75a98" providerId="ADAL" clId="{DBE94396-02CE-4461-B5BA-2C5E1895F3E4}" dt="2023-01-23T15:48:15.916" v="145"/>
          <ac:inkMkLst>
            <pc:docMk/>
            <pc:sldMk cId="3559811513" sldId="277"/>
            <ac:inkMk id="146" creationId="{1F63668E-DDE1-198F-BB44-7DFD9034DAC1}"/>
          </ac:inkMkLst>
        </pc:inkChg>
        <pc:inkChg chg="add mod">
          <ac:chgData name="Michael Kuniega" userId="999f7fd1-0dc3-4cba-81fd-6a42a8d75a98" providerId="ADAL" clId="{DBE94396-02CE-4461-B5BA-2C5E1895F3E4}" dt="2023-01-23T15:48:15.916" v="145"/>
          <ac:inkMkLst>
            <pc:docMk/>
            <pc:sldMk cId="3559811513" sldId="277"/>
            <ac:inkMk id="147" creationId="{FF2754D7-D39E-28B1-00B0-715BA950E1AD}"/>
          </ac:inkMkLst>
        </pc:inkChg>
        <pc:inkChg chg="add mod">
          <ac:chgData name="Michael Kuniega" userId="999f7fd1-0dc3-4cba-81fd-6a42a8d75a98" providerId="ADAL" clId="{DBE94396-02CE-4461-B5BA-2C5E1895F3E4}" dt="2023-01-23T15:48:15.916" v="145"/>
          <ac:inkMkLst>
            <pc:docMk/>
            <pc:sldMk cId="3559811513" sldId="277"/>
            <ac:inkMk id="148" creationId="{80015851-25C1-25A2-1695-54FF90277365}"/>
          </ac:inkMkLst>
        </pc:inkChg>
        <pc:inkChg chg="add mod">
          <ac:chgData name="Michael Kuniega" userId="999f7fd1-0dc3-4cba-81fd-6a42a8d75a98" providerId="ADAL" clId="{DBE94396-02CE-4461-B5BA-2C5E1895F3E4}" dt="2023-01-23T15:48:15.916" v="145"/>
          <ac:inkMkLst>
            <pc:docMk/>
            <pc:sldMk cId="3559811513" sldId="277"/>
            <ac:inkMk id="149" creationId="{C0038ED3-8214-BB16-02AE-265FBF2EC739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52" creationId="{8FBC35D2-84BD-CBB0-E12A-0F554B613C2D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53" creationId="{850683F7-FA4E-AA96-C719-BA42E1075A28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54" creationId="{5FBC8845-ADF2-378B-9CC5-97698D491FD3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55" creationId="{7075252A-458F-697C-0B84-6770034D7F96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56" creationId="{CE5FECFE-CB1F-4B9D-02D9-D7E0C7CD4D94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57" creationId="{244F9DED-4595-909F-95CD-67D6B6699F39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58" creationId="{3BE9578C-3088-428B-527B-41371828A4B7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59" creationId="{7F4A6FDF-0C84-9723-9773-69B0CEF44E66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60" creationId="{3F4FA53A-6A3A-3473-0754-AECF5EE6769E}"/>
          </ac:inkMkLst>
        </pc:inkChg>
        <pc:inkChg chg="add mod">
          <ac:chgData name="Michael Kuniega" userId="999f7fd1-0dc3-4cba-81fd-6a42a8d75a98" providerId="ADAL" clId="{DBE94396-02CE-4461-B5BA-2C5E1895F3E4}" dt="2023-01-23T15:48:21.101" v="156"/>
          <ac:inkMkLst>
            <pc:docMk/>
            <pc:sldMk cId="3559811513" sldId="277"/>
            <ac:inkMk id="161" creationId="{4D11D269-84A4-E998-A2C0-44A232A17A0D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64" creationId="{E292BBBC-68A4-50F7-D15E-DCBCEDF148DB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65" creationId="{5D129E15-7A0D-43F2-3ADE-5904FF077D5C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66" creationId="{4500AE26-A5F5-8D3C-48C1-8A64F5F62921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67" creationId="{C3292E5D-E767-68A5-465E-BB23D6C5270D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68" creationId="{557E96CD-F87C-6EE8-6082-99E8A15B62AF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69" creationId="{A5BBAE59-EC00-055F-1ADB-CD1C43726723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0" creationId="{A1CA82B4-D794-D76A-4412-20EB0E2D1B81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1" creationId="{BEC52890-05C9-4C7C-5880-48C4E2BADDB2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2" creationId="{285264D2-4F6C-01C7-1EF4-66DF1474149D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3" creationId="{B2D4E100-491A-D008-144C-0F6BABD5AAEA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4" creationId="{275B2CC1-2853-BDC5-B7C3-1843B50EDD04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5" creationId="{20C716E1-E77E-0ECF-B6EF-6CBE7212997C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6" creationId="{2610E17A-A6FB-D23A-9D2A-6DB25A26F0B4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7" creationId="{90D47450-89AA-56DC-229E-428F9E7B0E1B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8" creationId="{29832AA8-802D-D219-02A3-6CA198083CDF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79" creationId="{37DCD07C-C373-0B00-BFE7-859481C5984C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80" creationId="{4553D162-5ED4-5B20-9DC5-FBC247DB2892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81" creationId="{1C8270EB-2BEB-5696-CDB7-DBF2355A3182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82" creationId="{5013E7FE-459C-D49B-8B00-8B3ECF5DA01E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83" creationId="{1F01E541-1E11-722E-3FA5-BD0D228953C0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84" creationId="{5A2D484F-D1E1-B39C-F7A0-E0E37BE27922}"/>
          </ac:inkMkLst>
        </pc:inkChg>
        <pc:inkChg chg="add mod">
          <ac:chgData name="Michael Kuniega" userId="999f7fd1-0dc3-4cba-81fd-6a42a8d75a98" providerId="ADAL" clId="{DBE94396-02CE-4461-B5BA-2C5E1895F3E4}" dt="2023-01-23T15:48:36.642" v="179"/>
          <ac:inkMkLst>
            <pc:docMk/>
            <pc:sldMk cId="3559811513" sldId="277"/>
            <ac:inkMk id="185" creationId="{B3D0F6CA-8CE1-1E90-2829-CEFA7A8C4EB0}"/>
          </ac:inkMkLst>
        </pc:inkChg>
        <pc:inkChg chg="add mod">
          <ac:chgData name="Michael Kuniega" userId="999f7fd1-0dc3-4cba-81fd-6a42a8d75a98" providerId="ADAL" clId="{DBE94396-02CE-4461-B5BA-2C5E1895F3E4}" dt="2023-01-23T15:48:42.620" v="184"/>
          <ac:inkMkLst>
            <pc:docMk/>
            <pc:sldMk cId="3559811513" sldId="277"/>
            <ac:inkMk id="188" creationId="{C1A480CB-2C7A-5CF5-BDCA-0A1D7DF203A5}"/>
          </ac:inkMkLst>
        </pc:inkChg>
        <pc:inkChg chg="add mod">
          <ac:chgData name="Michael Kuniega" userId="999f7fd1-0dc3-4cba-81fd-6a42a8d75a98" providerId="ADAL" clId="{DBE94396-02CE-4461-B5BA-2C5E1895F3E4}" dt="2023-01-23T15:48:42.620" v="184"/>
          <ac:inkMkLst>
            <pc:docMk/>
            <pc:sldMk cId="3559811513" sldId="277"/>
            <ac:inkMk id="189" creationId="{8C7F87BE-2738-9DD4-13E9-D24DE5ED2E2A}"/>
          </ac:inkMkLst>
        </pc:inkChg>
        <pc:inkChg chg="add mod">
          <ac:chgData name="Michael Kuniega" userId="999f7fd1-0dc3-4cba-81fd-6a42a8d75a98" providerId="ADAL" clId="{DBE94396-02CE-4461-B5BA-2C5E1895F3E4}" dt="2023-01-23T15:48:42.620" v="184"/>
          <ac:inkMkLst>
            <pc:docMk/>
            <pc:sldMk cId="3559811513" sldId="277"/>
            <ac:inkMk id="190" creationId="{11EA3F33-C9C1-857C-2B3E-B3BCB8B688AD}"/>
          </ac:inkMkLst>
        </pc:inkChg>
        <pc:inkChg chg="add mod">
          <ac:chgData name="Michael Kuniega" userId="999f7fd1-0dc3-4cba-81fd-6a42a8d75a98" providerId="ADAL" clId="{DBE94396-02CE-4461-B5BA-2C5E1895F3E4}" dt="2023-01-23T15:48:42.620" v="184"/>
          <ac:inkMkLst>
            <pc:docMk/>
            <pc:sldMk cId="3559811513" sldId="277"/>
            <ac:inkMk id="191" creationId="{82BE4E43-5DC7-CB8B-26DA-DA35BCFB4BD6}"/>
          </ac:inkMkLst>
        </pc:inkChg>
        <pc:inkChg chg="add">
          <ac:chgData name="Michael Kuniega" userId="999f7fd1-0dc3-4cba-81fd-6a42a8d75a98" providerId="ADAL" clId="{DBE94396-02CE-4461-B5BA-2C5E1895F3E4}" dt="2023-01-23T15:48:43.169" v="185" actId="9405"/>
          <ac:inkMkLst>
            <pc:docMk/>
            <pc:sldMk cId="3559811513" sldId="277"/>
            <ac:inkMk id="194" creationId="{67AB7ABB-F57A-2A7D-6DDF-281A30C35162}"/>
          </ac:inkMkLst>
        </pc:inkChg>
        <pc:inkChg chg="add">
          <ac:chgData name="Michael Kuniega" userId="999f7fd1-0dc3-4cba-81fd-6a42a8d75a98" providerId="ADAL" clId="{DBE94396-02CE-4461-B5BA-2C5E1895F3E4}" dt="2023-01-23T15:48:43.646" v="186" actId="9405"/>
          <ac:inkMkLst>
            <pc:docMk/>
            <pc:sldMk cId="3559811513" sldId="277"/>
            <ac:inkMk id="195" creationId="{6547E99B-BA49-C86B-B1AA-5DBB1E1BE105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196" creationId="{696DBE04-8D78-BD73-8CCB-B885DA636A83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197" creationId="{0A76C2B2-344B-2C51-1B82-16884EAD6AF1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198" creationId="{179FE25E-3933-6383-4B75-89A211F6BF9B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199" creationId="{8D75698C-5828-0E21-F404-43406811842E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0" creationId="{21777682-271B-C13E-FB75-A14D370111A3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1" creationId="{1C5A828F-C651-ABE9-515E-4CD8C009F221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2" creationId="{D8DE8063-09C6-75DF-B6C0-81747FEE8EF1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3" creationId="{EDFDFBF9-A08E-DC0B-283B-EECA29240EDC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4" creationId="{481B8CFC-F283-4F11-ED61-EACCAF08C0CB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5" creationId="{570A15BE-9473-C96F-03F6-E7AA62AC032F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6" creationId="{C3270D6E-B9A4-26E5-D7DE-63B23CE5515F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7" creationId="{02E99C68-F365-5188-5F79-E8AE9F18B749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8" creationId="{87DC88BA-3E35-B03C-F4B3-4E0D0EEE448A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09" creationId="{A2843DCD-698A-873E-1018-EAF4BCA610CB}"/>
          </ac:inkMkLst>
        </pc:inkChg>
        <pc:inkChg chg="add mod">
          <ac:chgData name="Michael Kuniega" userId="999f7fd1-0dc3-4cba-81fd-6a42a8d75a98" providerId="ADAL" clId="{DBE94396-02CE-4461-B5BA-2C5E1895F3E4}" dt="2023-01-23T15:48:54.085" v="202"/>
          <ac:inkMkLst>
            <pc:docMk/>
            <pc:sldMk cId="3559811513" sldId="277"/>
            <ac:inkMk id="210" creationId="{B99EA27F-49E1-0637-BFB3-7DF894286614}"/>
          </ac:inkMkLst>
        </pc:inkChg>
        <pc:inkChg chg="add mod">
          <ac:chgData name="Michael Kuniega" userId="999f7fd1-0dc3-4cba-81fd-6a42a8d75a98" providerId="ADAL" clId="{DBE94396-02CE-4461-B5BA-2C5E1895F3E4}" dt="2023-01-23T15:49:05.967" v="204"/>
          <ac:inkMkLst>
            <pc:docMk/>
            <pc:sldMk cId="3559811513" sldId="277"/>
            <ac:inkMk id="213" creationId="{23C03F44-DB37-4FAA-EE36-69DF534BE15F}"/>
          </ac:inkMkLst>
        </pc:inkChg>
        <pc:cxnChg chg="mod">
          <ac:chgData name="Michael Kuniega" userId="999f7fd1-0dc3-4cba-81fd-6a42a8d75a98" providerId="ADAL" clId="{DBE94396-02CE-4461-B5BA-2C5E1895F3E4}" dt="2023-01-23T15:46:16.114" v="37" actId="1036"/>
          <ac:cxnSpMkLst>
            <pc:docMk/>
            <pc:sldMk cId="3559811513" sldId="277"/>
            <ac:cxnSpMk id="5" creationId="{67EE8EE4-7F0D-3442-CDEE-F9C79259DF26}"/>
          </ac:cxnSpMkLst>
        </pc:cxnChg>
      </pc:sldChg>
      <pc:sldChg chg="addSp delSp modSp mod">
        <pc:chgData name="Michael Kuniega" userId="999f7fd1-0dc3-4cba-81fd-6a42a8d75a98" providerId="ADAL" clId="{DBE94396-02CE-4461-B5BA-2C5E1895F3E4}" dt="2023-01-23T15:54:24.382" v="494"/>
        <pc:sldMkLst>
          <pc:docMk/>
          <pc:sldMk cId="2523061556" sldId="278"/>
        </pc:sldMkLst>
        <pc:grpChg chg="mod">
          <ac:chgData name="Michael Kuniega" userId="999f7fd1-0dc3-4cba-81fd-6a42a8d75a98" providerId="ADAL" clId="{DBE94396-02CE-4461-B5BA-2C5E1895F3E4}" dt="2023-01-23T15:49:21.071" v="217"/>
          <ac:grpSpMkLst>
            <pc:docMk/>
            <pc:sldMk cId="2523061556" sldId="278"/>
            <ac:grpSpMk id="31" creationId="{F0C70175-8FB1-E5ED-FC74-82E034B6EBB9}"/>
          </ac:grpSpMkLst>
        </pc:grpChg>
        <pc:grpChg chg="mod">
          <ac:chgData name="Michael Kuniega" userId="999f7fd1-0dc3-4cba-81fd-6a42a8d75a98" providerId="ADAL" clId="{DBE94396-02CE-4461-B5BA-2C5E1895F3E4}" dt="2023-01-23T15:49:21.071" v="217"/>
          <ac:grpSpMkLst>
            <pc:docMk/>
            <pc:sldMk cId="2523061556" sldId="278"/>
            <ac:grpSpMk id="32" creationId="{BAEFB41C-3425-A2DA-E14F-C6002D626622}"/>
          </ac:grpSpMkLst>
        </pc:grpChg>
        <pc:grpChg chg="del mod">
          <ac:chgData name="Michael Kuniega" userId="999f7fd1-0dc3-4cba-81fd-6a42a8d75a98" providerId="ADAL" clId="{DBE94396-02CE-4461-B5BA-2C5E1895F3E4}" dt="2023-01-23T15:49:29.578" v="233"/>
          <ac:grpSpMkLst>
            <pc:docMk/>
            <pc:sldMk cId="2523061556" sldId="278"/>
            <ac:grpSpMk id="46" creationId="{3856C32C-2B11-6DD7-63EE-85D5F2BD47A2}"/>
          </ac:grpSpMkLst>
        </pc:grpChg>
        <pc:grpChg chg="del mod">
          <ac:chgData name="Michael Kuniega" userId="999f7fd1-0dc3-4cba-81fd-6a42a8d75a98" providerId="ADAL" clId="{DBE94396-02CE-4461-B5BA-2C5E1895F3E4}" dt="2023-01-23T15:49:29.578" v="233"/>
          <ac:grpSpMkLst>
            <pc:docMk/>
            <pc:sldMk cId="2523061556" sldId="278"/>
            <ac:grpSpMk id="47" creationId="{05F6BEA6-18DB-F73E-BAC2-660A94140F92}"/>
          </ac:grpSpMkLst>
        </pc:grpChg>
        <pc:grpChg chg="del mod">
          <ac:chgData name="Michael Kuniega" userId="999f7fd1-0dc3-4cba-81fd-6a42a8d75a98" providerId="ADAL" clId="{DBE94396-02CE-4461-B5BA-2C5E1895F3E4}" dt="2023-01-23T15:49:37.109" v="249"/>
          <ac:grpSpMkLst>
            <pc:docMk/>
            <pc:sldMk cId="2523061556" sldId="278"/>
            <ac:grpSpMk id="49" creationId="{5963A39A-F366-E487-33E7-FED34BFBDC32}"/>
          </ac:grpSpMkLst>
        </pc:grpChg>
        <pc:grpChg chg="del mod">
          <ac:chgData name="Michael Kuniega" userId="999f7fd1-0dc3-4cba-81fd-6a42a8d75a98" providerId="ADAL" clId="{DBE94396-02CE-4461-B5BA-2C5E1895F3E4}" dt="2023-01-23T15:49:34.100" v="242"/>
          <ac:grpSpMkLst>
            <pc:docMk/>
            <pc:sldMk cId="2523061556" sldId="278"/>
            <ac:grpSpMk id="54" creationId="{171F8BC5-1867-B499-028D-D1F6B7CBAACA}"/>
          </ac:grpSpMkLst>
        </pc:grpChg>
        <pc:grpChg chg="del mod">
          <ac:chgData name="Michael Kuniega" userId="999f7fd1-0dc3-4cba-81fd-6a42a8d75a98" providerId="ADAL" clId="{DBE94396-02CE-4461-B5BA-2C5E1895F3E4}" dt="2023-01-23T15:49:37.109" v="249"/>
          <ac:grpSpMkLst>
            <pc:docMk/>
            <pc:sldMk cId="2523061556" sldId="278"/>
            <ac:grpSpMk id="58" creationId="{0A6FAE6E-BA7D-0E79-AA99-D436692FC8D9}"/>
          </ac:grpSpMkLst>
        </pc:grpChg>
        <pc:grpChg chg="del mod">
          <ac:chgData name="Michael Kuniega" userId="999f7fd1-0dc3-4cba-81fd-6a42a8d75a98" providerId="ADAL" clId="{DBE94396-02CE-4461-B5BA-2C5E1895F3E4}" dt="2023-01-23T15:51:15.673" v="265"/>
          <ac:grpSpMkLst>
            <pc:docMk/>
            <pc:sldMk cId="2523061556" sldId="278"/>
            <ac:grpSpMk id="65" creationId="{C28F1E1D-F515-F6BE-E8B6-9DBE8D33055A}"/>
          </ac:grpSpMkLst>
        </pc:grpChg>
        <pc:grpChg chg="mod">
          <ac:chgData name="Michael Kuniega" userId="999f7fd1-0dc3-4cba-81fd-6a42a8d75a98" providerId="ADAL" clId="{DBE94396-02CE-4461-B5BA-2C5E1895F3E4}" dt="2023-01-23T15:51:07.983" v="257"/>
          <ac:grpSpMkLst>
            <pc:docMk/>
            <pc:sldMk cId="2523061556" sldId="278"/>
            <ac:grpSpMk id="71" creationId="{12DD0E28-E5F1-F0F0-8261-A9850591696B}"/>
          </ac:grpSpMkLst>
        </pc:grpChg>
        <pc:grpChg chg="del mod">
          <ac:chgData name="Michael Kuniega" userId="999f7fd1-0dc3-4cba-81fd-6a42a8d75a98" providerId="ADAL" clId="{DBE94396-02CE-4461-B5BA-2C5E1895F3E4}" dt="2023-01-23T15:51:16.583" v="267"/>
          <ac:grpSpMkLst>
            <pc:docMk/>
            <pc:sldMk cId="2523061556" sldId="278"/>
            <ac:grpSpMk id="75" creationId="{CE5DA24F-F544-A200-9B9D-CF29ACFEC60C}"/>
          </ac:grpSpMkLst>
        </pc:grpChg>
        <pc:grpChg chg="mod">
          <ac:chgData name="Michael Kuniega" userId="999f7fd1-0dc3-4cba-81fd-6a42a8d75a98" providerId="ADAL" clId="{DBE94396-02CE-4461-B5BA-2C5E1895F3E4}" dt="2023-01-23T15:51:16.583" v="267"/>
          <ac:grpSpMkLst>
            <pc:docMk/>
            <pc:sldMk cId="2523061556" sldId="278"/>
            <ac:grpSpMk id="77" creationId="{0107C19B-4B9C-C820-625F-1D0B8F7209E5}"/>
          </ac:grpSpMkLst>
        </pc:grpChg>
        <pc:grpChg chg="mod">
          <ac:chgData name="Michael Kuniega" userId="999f7fd1-0dc3-4cba-81fd-6a42a8d75a98" providerId="ADAL" clId="{DBE94396-02CE-4461-B5BA-2C5E1895F3E4}" dt="2023-01-23T15:51:31.820" v="289"/>
          <ac:grpSpMkLst>
            <pc:docMk/>
            <pc:sldMk cId="2523061556" sldId="278"/>
            <ac:grpSpMk id="99" creationId="{108EFA7C-2A74-996B-ADEC-8DAB31AF3AE4}"/>
          </ac:grpSpMkLst>
        </pc:grpChg>
        <pc:grpChg chg="mod">
          <ac:chgData name="Michael Kuniega" userId="999f7fd1-0dc3-4cba-81fd-6a42a8d75a98" providerId="ADAL" clId="{DBE94396-02CE-4461-B5BA-2C5E1895F3E4}" dt="2023-01-23T15:51:31.820" v="289"/>
          <ac:grpSpMkLst>
            <pc:docMk/>
            <pc:sldMk cId="2523061556" sldId="278"/>
            <ac:grpSpMk id="100" creationId="{EFB8972C-897D-9C60-9C32-BA251386FF3F}"/>
          </ac:grpSpMkLst>
        </pc:grpChg>
        <pc:grpChg chg="mod">
          <ac:chgData name="Michael Kuniega" userId="999f7fd1-0dc3-4cba-81fd-6a42a8d75a98" providerId="ADAL" clId="{DBE94396-02CE-4461-B5BA-2C5E1895F3E4}" dt="2023-01-23T15:51:31.820" v="289"/>
          <ac:grpSpMkLst>
            <pc:docMk/>
            <pc:sldMk cId="2523061556" sldId="278"/>
            <ac:grpSpMk id="101" creationId="{4C51BB54-CD36-AA48-F85C-7E4F60701371}"/>
          </ac:grpSpMkLst>
        </pc:grpChg>
        <pc:grpChg chg="mod">
          <ac:chgData name="Michael Kuniega" userId="999f7fd1-0dc3-4cba-81fd-6a42a8d75a98" providerId="ADAL" clId="{DBE94396-02CE-4461-B5BA-2C5E1895F3E4}" dt="2023-01-23T15:51:41.237" v="302"/>
          <ac:grpSpMkLst>
            <pc:docMk/>
            <pc:sldMk cId="2523061556" sldId="278"/>
            <ac:grpSpMk id="114" creationId="{D31FF95B-8F12-91C2-960D-447195EA1044}"/>
          </ac:grpSpMkLst>
        </pc:grpChg>
        <pc:grpChg chg="mod">
          <ac:chgData name="Michael Kuniega" userId="999f7fd1-0dc3-4cba-81fd-6a42a8d75a98" providerId="ADAL" clId="{DBE94396-02CE-4461-B5BA-2C5E1895F3E4}" dt="2023-01-23T15:51:50.538" v="320"/>
          <ac:grpSpMkLst>
            <pc:docMk/>
            <pc:sldMk cId="2523061556" sldId="278"/>
            <ac:grpSpMk id="132" creationId="{DFA3B8F8-F571-C225-D63E-76A94BFCC599}"/>
          </ac:grpSpMkLst>
        </pc:grpChg>
        <pc:grpChg chg="mod">
          <ac:chgData name="Michael Kuniega" userId="999f7fd1-0dc3-4cba-81fd-6a42a8d75a98" providerId="ADAL" clId="{DBE94396-02CE-4461-B5BA-2C5E1895F3E4}" dt="2023-01-23T15:51:50.538" v="320"/>
          <ac:grpSpMkLst>
            <pc:docMk/>
            <pc:sldMk cId="2523061556" sldId="278"/>
            <ac:grpSpMk id="133" creationId="{0DF7DCB5-936A-BB71-C8F3-52BAFF514A39}"/>
          </ac:grpSpMkLst>
        </pc:grpChg>
        <pc:grpChg chg="mod">
          <ac:chgData name="Michael Kuniega" userId="999f7fd1-0dc3-4cba-81fd-6a42a8d75a98" providerId="ADAL" clId="{DBE94396-02CE-4461-B5BA-2C5E1895F3E4}" dt="2023-01-23T15:51:55.766" v="329"/>
          <ac:grpSpMkLst>
            <pc:docMk/>
            <pc:sldMk cId="2523061556" sldId="278"/>
            <ac:grpSpMk id="142" creationId="{16596CC7-3229-4D43-6DF7-500C567AC381}"/>
          </ac:grpSpMkLst>
        </pc:grpChg>
        <pc:grpChg chg="mod">
          <ac:chgData name="Michael Kuniega" userId="999f7fd1-0dc3-4cba-81fd-6a42a8d75a98" providerId="ADAL" clId="{DBE94396-02CE-4461-B5BA-2C5E1895F3E4}" dt="2023-01-23T15:51:59.029" v="337"/>
          <ac:grpSpMkLst>
            <pc:docMk/>
            <pc:sldMk cId="2523061556" sldId="278"/>
            <ac:grpSpMk id="150" creationId="{204E4296-4971-7927-5FF2-B3B17EEDEFA0}"/>
          </ac:grpSpMkLst>
        </pc:grpChg>
        <pc:grpChg chg="del mod">
          <ac:chgData name="Michael Kuniega" userId="999f7fd1-0dc3-4cba-81fd-6a42a8d75a98" providerId="ADAL" clId="{DBE94396-02CE-4461-B5BA-2C5E1895F3E4}" dt="2023-01-23T15:52:15.879" v="359"/>
          <ac:grpSpMkLst>
            <pc:docMk/>
            <pc:sldMk cId="2523061556" sldId="278"/>
            <ac:grpSpMk id="170" creationId="{AD700F58-B821-DF4C-EEED-D3B612A195B7}"/>
          </ac:grpSpMkLst>
        </pc:grpChg>
        <pc:grpChg chg="mod">
          <ac:chgData name="Michael Kuniega" userId="999f7fd1-0dc3-4cba-81fd-6a42a8d75a98" providerId="ADAL" clId="{DBE94396-02CE-4461-B5BA-2C5E1895F3E4}" dt="2023-01-23T15:52:13.576" v="357"/>
          <ac:grpSpMkLst>
            <pc:docMk/>
            <pc:sldMk cId="2523061556" sldId="278"/>
            <ac:grpSpMk id="171" creationId="{34D418F3-B7EF-A43C-A6FE-5F00E083E89D}"/>
          </ac:grpSpMkLst>
        </pc:grpChg>
        <pc:grpChg chg="mod">
          <ac:chgData name="Michael Kuniega" userId="999f7fd1-0dc3-4cba-81fd-6a42a8d75a98" providerId="ADAL" clId="{DBE94396-02CE-4461-B5BA-2C5E1895F3E4}" dt="2023-01-23T15:52:13.576" v="357"/>
          <ac:grpSpMkLst>
            <pc:docMk/>
            <pc:sldMk cId="2523061556" sldId="278"/>
            <ac:grpSpMk id="172" creationId="{9B18AD44-3BA0-648B-3A41-09EDCED170A3}"/>
          </ac:grpSpMkLst>
        </pc:grpChg>
        <pc:grpChg chg="del mod">
          <ac:chgData name="Michael Kuniega" userId="999f7fd1-0dc3-4cba-81fd-6a42a8d75a98" providerId="ADAL" clId="{DBE94396-02CE-4461-B5BA-2C5E1895F3E4}" dt="2023-01-23T15:52:23.655" v="363"/>
          <ac:grpSpMkLst>
            <pc:docMk/>
            <pc:sldMk cId="2523061556" sldId="278"/>
            <ac:grpSpMk id="174" creationId="{3E193483-859F-2F15-9E6E-333F7E98B51A}"/>
          </ac:grpSpMkLst>
        </pc:grpChg>
        <pc:grpChg chg="mod">
          <ac:chgData name="Michael Kuniega" userId="999f7fd1-0dc3-4cba-81fd-6a42a8d75a98" providerId="ADAL" clId="{DBE94396-02CE-4461-B5BA-2C5E1895F3E4}" dt="2023-01-23T15:52:23.655" v="363"/>
          <ac:grpSpMkLst>
            <pc:docMk/>
            <pc:sldMk cId="2523061556" sldId="278"/>
            <ac:grpSpMk id="176" creationId="{F7CF9921-A1FD-C5FE-2ADF-DD946C3DA446}"/>
          </ac:grpSpMkLst>
        </pc:grpChg>
        <pc:grpChg chg="mod">
          <ac:chgData name="Michael Kuniega" userId="999f7fd1-0dc3-4cba-81fd-6a42a8d75a98" providerId="ADAL" clId="{DBE94396-02CE-4461-B5BA-2C5E1895F3E4}" dt="2023-01-23T15:52:46.460" v="376"/>
          <ac:grpSpMkLst>
            <pc:docMk/>
            <pc:sldMk cId="2523061556" sldId="278"/>
            <ac:grpSpMk id="189" creationId="{5385353B-060E-1CC0-089C-7624242889FC}"/>
          </ac:grpSpMkLst>
        </pc:grpChg>
        <pc:grpChg chg="mod">
          <ac:chgData name="Michael Kuniega" userId="999f7fd1-0dc3-4cba-81fd-6a42a8d75a98" providerId="ADAL" clId="{DBE94396-02CE-4461-B5BA-2C5E1895F3E4}" dt="2023-01-23T15:52:46.460" v="376"/>
          <ac:grpSpMkLst>
            <pc:docMk/>
            <pc:sldMk cId="2523061556" sldId="278"/>
            <ac:grpSpMk id="190" creationId="{4FC0E46B-FA64-AFE0-1594-775EBBF3CC21}"/>
          </ac:grpSpMkLst>
        </pc:grpChg>
        <pc:grpChg chg="del mod">
          <ac:chgData name="Michael Kuniega" userId="999f7fd1-0dc3-4cba-81fd-6a42a8d75a98" providerId="ADAL" clId="{DBE94396-02CE-4461-B5BA-2C5E1895F3E4}" dt="2023-01-23T15:52:58.919" v="397"/>
          <ac:grpSpMkLst>
            <pc:docMk/>
            <pc:sldMk cId="2523061556" sldId="278"/>
            <ac:grpSpMk id="199" creationId="{CE931B66-17DC-B6AD-F553-F48CDB1BB919}"/>
          </ac:grpSpMkLst>
        </pc:grpChg>
        <pc:grpChg chg="del mod">
          <ac:chgData name="Michael Kuniega" userId="999f7fd1-0dc3-4cba-81fd-6a42a8d75a98" providerId="ADAL" clId="{DBE94396-02CE-4461-B5BA-2C5E1895F3E4}" dt="2023-01-23T15:52:58.919" v="397"/>
          <ac:grpSpMkLst>
            <pc:docMk/>
            <pc:sldMk cId="2523061556" sldId="278"/>
            <ac:grpSpMk id="202" creationId="{A9E40993-653E-A3D4-04F1-38252653F3CD}"/>
          </ac:grpSpMkLst>
        </pc:grpChg>
        <pc:grpChg chg="del mod">
          <ac:chgData name="Michael Kuniega" userId="999f7fd1-0dc3-4cba-81fd-6a42a8d75a98" providerId="ADAL" clId="{DBE94396-02CE-4461-B5BA-2C5E1895F3E4}" dt="2023-01-23T15:52:58.919" v="397"/>
          <ac:grpSpMkLst>
            <pc:docMk/>
            <pc:sldMk cId="2523061556" sldId="278"/>
            <ac:grpSpMk id="205" creationId="{8EEFC3D5-2A38-ED91-9BD9-311364CE74C8}"/>
          </ac:grpSpMkLst>
        </pc:grpChg>
        <pc:grpChg chg="del mod">
          <ac:chgData name="Michael Kuniega" userId="999f7fd1-0dc3-4cba-81fd-6a42a8d75a98" providerId="ADAL" clId="{DBE94396-02CE-4461-B5BA-2C5E1895F3E4}" dt="2023-01-23T15:53:06.331" v="413"/>
          <ac:grpSpMkLst>
            <pc:docMk/>
            <pc:sldMk cId="2523061556" sldId="278"/>
            <ac:grpSpMk id="211" creationId="{BB39A6AF-226A-4AED-B82F-D06EDFD89435}"/>
          </ac:grpSpMkLst>
        </pc:grpChg>
        <pc:grpChg chg="del mod">
          <ac:chgData name="Michael Kuniega" userId="999f7fd1-0dc3-4cba-81fd-6a42a8d75a98" providerId="ADAL" clId="{DBE94396-02CE-4461-B5BA-2C5E1895F3E4}" dt="2023-01-23T15:53:06.331" v="413"/>
          <ac:grpSpMkLst>
            <pc:docMk/>
            <pc:sldMk cId="2523061556" sldId="278"/>
            <ac:grpSpMk id="227" creationId="{FE864ECA-C0A5-C532-FC7E-73F63DE8C7FE}"/>
          </ac:grpSpMkLst>
        </pc:grpChg>
        <pc:grpChg chg="mod">
          <ac:chgData name="Michael Kuniega" userId="999f7fd1-0dc3-4cba-81fd-6a42a8d75a98" providerId="ADAL" clId="{DBE94396-02CE-4461-B5BA-2C5E1895F3E4}" dt="2023-01-23T15:53:06.331" v="413"/>
          <ac:grpSpMkLst>
            <pc:docMk/>
            <pc:sldMk cId="2523061556" sldId="278"/>
            <ac:grpSpMk id="228" creationId="{8CB43D82-D0F9-D384-9F89-92ED68326FB4}"/>
          </ac:grpSpMkLst>
        </pc:grpChg>
        <pc:grpChg chg="mod">
          <ac:chgData name="Michael Kuniega" userId="999f7fd1-0dc3-4cba-81fd-6a42a8d75a98" providerId="ADAL" clId="{DBE94396-02CE-4461-B5BA-2C5E1895F3E4}" dt="2023-01-23T15:53:13.757" v="420"/>
          <ac:grpSpMkLst>
            <pc:docMk/>
            <pc:sldMk cId="2523061556" sldId="278"/>
            <ac:grpSpMk id="235" creationId="{B6FDF8C4-99B0-977D-6800-8C8B5D036ADA}"/>
          </ac:grpSpMkLst>
        </pc:grpChg>
        <pc:grpChg chg="del mod">
          <ac:chgData name="Michael Kuniega" userId="999f7fd1-0dc3-4cba-81fd-6a42a8d75a98" providerId="ADAL" clId="{DBE94396-02CE-4461-B5BA-2C5E1895F3E4}" dt="2023-01-23T15:53:28.637" v="432"/>
          <ac:grpSpMkLst>
            <pc:docMk/>
            <pc:sldMk cId="2523061556" sldId="278"/>
            <ac:grpSpMk id="241" creationId="{0DB251C5-DC3C-5AC6-9144-8E0E573FF111}"/>
          </ac:grpSpMkLst>
        </pc:grpChg>
        <pc:grpChg chg="del mod">
          <ac:chgData name="Michael Kuniega" userId="999f7fd1-0dc3-4cba-81fd-6a42a8d75a98" providerId="ADAL" clId="{DBE94396-02CE-4461-B5BA-2C5E1895F3E4}" dt="2023-01-23T15:53:35.506" v="442"/>
          <ac:grpSpMkLst>
            <pc:docMk/>
            <pc:sldMk cId="2523061556" sldId="278"/>
            <ac:grpSpMk id="246" creationId="{EE1C25D3-35C3-A10A-E555-012374D45A76}"/>
          </ac:grpSpMkLst>
        </pc:grpChg>
        <pc:grpChg chg="mod">
          <ac:chgData name="Michael Kuniega" userId="999f7fd1-0dc3-4cba-81fd-6a42a8d75a98" providerId="ADAL" clId="{DBE94396-02CE-4461-B5BA-2C5E1895F3E4}" dt="2023-01-23T15:53:35.506" v="442"/>
          <ac:grpSpMkLst>
            <pc:docMk/>
            <pc:sldMk cId="2523061556" sldId="278"/>
            <ac:grpSpMk id="256" creationId="{66AD71AF-F49E-6AF3-D763-1294E2489B60}"/>
          </ac:grpSpMkLst>
        </pc:grpChg>
        <pc:grpChg chg="mod">
          <ac:chgData name="Michael Kuniega" userId="999f7fd1-0dc3-4cba-81fd-6a42a8d75a98" providerId="ADAL" clId="{DBE94396-02CE-4461-B5BA-2C5E1895F3E4}" dt="2023-01-23T15:53:35.506" v="442"/>
          <ac:grpSpMkLst>
            <pc:docMk/>
            <pc:sldMk cId="2523061556" sldId="278"/>
            <ac:grpSpMk id="257" creationId="{C351A192-8854-B5B3-3150-2165C0E5599B}"/>
          </ac:grpSpMkLst>
        </pc:grpChg>
        <pc:grpChg chg="del mod">
          <ac:chgData name="Michael Kuniega" userId="999f7fd1-0dc3-4cba-81fd-6a42a8d75a98" providerId="ADAL" clId="{DBE94396-02CE-4461-B5BA-2C5E1895F3E4}" dt="2023-01-23T15:54:03.319" v="466"/>
          <ac:grpSpMkLst>
            <pc:docMk/>
            <pc:sldMk cId="2523061556" sldId="278"/>
            <ac:grpSpMk id="273" creationId="{CC4B2BBA-E9CD-0E8A-CDFB-0AD5A2783406}"/>
          </ac:grpSpMkLst>
        </pc:grpChg>
        <pc:grpChg chg="del mod">
          <ac:chgData name="Michael Kuniega" userId="999f7fd1-0dc3-4cba-81fd-6a42a8d75a98" providerId="ADAL" clId="{DBE94396-02CE-4461-B5BA-2C5E1895F3E4}" dt="2023-01-23T15:54:05.606" v="470"/>
          <ac:grpSpMkLst>
            <pc:docMk/>
            <pc:sldMk cId="2523061556" sldId="278"/>
            <ac:grpSpMk id="281" creationId="{2F9E927F-B91E-CF36-211A-59EFAB1EA632}"/>
          </ac:grpSpMkLst>
        </pc:grpChg>
        <pc:grpChg chg="del mod">
          <ac:chgData name="Michael Kuniega" userId="999f7fd1-0dc3-4cba-81fd-6a42a8d75a98" providerId="ADAL" clId="{DBE94396-02CE-4461-B5BA-2C5E1895F3E4}" dt="2023-01-23T15:54:07.438" v="472"/>
          <ac:grpSpMkLst>
            <pc:docMk/>
            <pc:sldMk cId="2523061556" sldId="278"/>
            <ac:grpSpMk id="285" creationId="{D152C6E5-FB41-6317-EBDE-F0F15C747406}"/>
          </ac:grpSpMkLst>
        </pc:grpChg>
        <pc:grpChg chg="del mod">
          <ac:chgData name="Michael Kuniega" userId="999f7fd1-0dc3-4cba-81fd-6a42a8d75a98" providerId="ADAL" clId="{DBE94396-02CE-4461-B5BA-2C5E1895F3E4}" dt="2023-01-23T15:54:10.251" v="477"/>
          <ac:grpSpMkLst>
            <pc:docMk/>
            <pc:sldMk cId="2523061556" sldId="278"/>
            <ac:grpSpMk id="287" creationId="{2D772AB2-2D42-638F-A716-F35D972EAAA4}"/>
          </ac:grpSpMkLst>
        </pc:grpChg>
        <pc:grpChg chg="del mod">
          <ac:chgData name="Michael Kuniega" userId="999f7fd1-0dc3-4cba-81fd-6a42a8d75a98" providerId="ADAL" clId="{DBE94396-02CE-4461-B5BA-2C5E1895F3E4}" dt="2023-01-23T15:54:12.792" v="479"/>
          <ac:grpSpMkLst>
            <pc:docMk/>
            <pc:sldMk cId="2523061556" sldId="278"/>
            <ac:grpSpMk id="292" creationId="{97FC155A-E815-4EF7-DAEB-9E81415343CA}"/>
          </ac:grpSpMkLst>
        </pc:grpChg>
        <pc:grpChg chg="del mod">
          <ac:chgData name="Michael Kuniega" userId="999f7fd1-0dc3-4cba-81fd-6a42a8d75a98" providerId="ADAL" clId="{DBE94396-02CE-4461-B5BA-2C5E1895F3E4}" dt="2023-01-23T15:54:14.249" v="482"/>
          <ac:grpSpMkLst>
            <pc:docMk/>
            <pc:sldMk cId="2523061556" sldId="278"/>
            <ac:grpSpMk id="294" creationId="{F684DF9E-35B0-52B3-9490-59C2C54632A6}"/>
          </ac:grpSpMkLst>
        </pc:grpChg>
        <pc:grpChg chg="del mod">
          <ac:chgData name="Michael Kuniega" userId="999f7fd1-0dc3-4cba-81fd-6a42a8d75a98" providerId="ADAL" clId="{DBE94396-02CE-4461-B5BA-2C5E1895F3E4}" dt="2023-01-23T15:54:24.382" v="494"/>
          <ac:grpSpMkLst>
            <pc:docMk/>
            <pc:sldMk cId="2523061556" sldId="278"/>
            <ac:grpSpMk id="297" creationId="{2A05F82F-17A6-7C3A-8B45-5502B4826B47}"/>
          </ac:grpSpMkLst>
        </pc:grpChg>
        <pc:grpChg chg="del mod">
          <ac:chgData name="Michael Kuniega" userId="999f7fd1-0dc3-4cba-81fd-6a42a8d75a98" providerId="ADAL" clId="{DBE94396-02CE-4461-B5BA-2C5E1895F3E4}" dt="2023-01-23T15:54:24.382" v="494"/>
          <ac:grpSpMkLst>
            <pc:docMk/>
            <pc:sldMk cId="2523061556" sldId="278"/>
            <ac:grpSpMk id="306" creationId="{478D59D7-29AB-A6F2-10F2-403169C95AEA}"/>
          </ac:grpSpMkLst>
        </pc:grpChg>
        <pc:grpChg chg="del mod">
          <ac:chgData name="Michael Kuniega" userId="999f7fd1-0dc3-4cba-81fd-6a42a8d75a98" providerId="ADAL" clId="{DBE94396-02CE-4461-B5BA-2C5E1895F3E4}" dt="2023-01-23T15:54:24.382" v="494"/>
          <ac:grpSpMkLst>
            <pc:docMk/>
            <pc:sldMk cId="2523061556" sldId="278"/>
            <ac:grpSpMk id="309" creationId="{A1AE4CD3-7CE1-2096-006A-F5B94A9D3F45}"/>
          </ac:grpSpMkLst>
        </pc:grpChg>
        <pc:grpChg chg="mod">
          <ac:chgData name="Michael Kuniega" userId="999f7fd1-0dc3-4cba-81fd-6a42a8d75a98" providerId="ADAL" clId="{DBE94396-02CE-4461-B5BA-2C5E1895F3E4}" dt="2023-01-23T15:54:24.382" v="494"/>
          <ac:grpSpMkLst>
            <pc:docMk/>
            <pc:sldMk cId="2523061556" sldId="278"/>
            <ac:grpSpMk id="310" creationId="{DD5D6065-F639-C009-6260-F6A2D837194F}"/>
          </ac:grpSpMkLst>
        </pc:grpChg>
        <pc:inkChg chg="add">
          <ac:chgData name="Michael Kuniega" userId="999f7fd1-0dc3-4cba-81fd-6a42a8d75a98" providerId="ADAL" clId="{DBE94396-02CE-4461-B5BA-2C5E1895F3E4}" dt="2023-01-23T15:49:14.116" v="205" actId="9405"/>
          <ac:inkMkLst>
            <pc:docMk/>
            <pc:sldMk cId="2523061556" sldId="278"/>
            <ac:inkMk id="19" creationId="{5BD02753-C4D8-1EF1-2D67-0C3D425A5EB6}"/>
          </ac:inkMkLst>
        </pc:inkChg>
        <pc:inkChg chg="add">
          <ac:chgData name="Michael Kuniega" userId="999f7fd1-0dc3-4cba-81fd-6a42a8d75a98" providerId="ADAL" clId="{DBE94396-02CE-4461-B5BA-2C5E1895F3E4}" dt="2023-01-23T15:49:14.631" v="206" actId="9405"/>
          <ac:inkMkLst>
            <pc:docMk/>
            <pc:sldMk cId="2523061556" sldId="278"/>
            <ac:inkMk id="20" creationId="{DDC5C6E0-B200-401F-FE1C-AD819069BA98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21" creationId="{6523F6A8-8BD2-28DF-73E8-968FA3590096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22" creationId="{F5F0FE82-2AC9-7D4D-8C21-830EE2A68A6F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23" creationId="{9A4FC94C-D797-4C55-4332-EFD605A51FB1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24" creationId="{396A9F60-7C04-6982-A335-515966A7B0B9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25" creationId="{DA833882-714D-5973-CF42-AA510B884A12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26" creationId="{39A4DB69-8593-9C47-B3CE-5C38B933EC46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27" creationId="{C7098527-A752-C9E1-ADF5-7BBEE6BF8DAF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28" creationId="{FF82B1CB-21FC-157B-3381-2D3D4201D371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29" creationId="{823294A6-D5C7-19EA-24B9-FA93020DA1F7}"/>
          </ac:inkMkLst>
        </pc:inkChg>
        <pc:inkChg chg="add mod">
          <ac:chgData name="Michael Kuniega" userId="999f7fd1-0dc3-4cba-81fd-6a42a8d75a98" providerId="ADAL" clId="{DBE94396-02CE-4461-B5BA-2C5E1895F3E4}" dt="2023-01-23T15:49:21.071" v="217"/>
          <ac:inkMkLst>
            <pc:docMk/>
            <pc:sldMk cId="2523061556" sldId="278"/>
            <ac:inkMk id="30" creationId="{CE441F63-D15F-12BD-4F09-AF34DDD2CBD2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33" creationId="{8652EDCF-F10D-CCD9-D1A9-7690697B49DB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34" creationId="{1E290FBF-4DFC-FE0E-CDBF-D783848CEA8F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35" creationId="{5EF625EE-5E25-B5A9-248F-A782B4CA0276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36" creationId="{1DFB425C-DC65-79EC-79F7-9E00E5121678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37" creationId="{707DA42C-2857-231B-911C-119B1D62667A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38" creationId="{DF5F9482-7FBA-362D-2AE5-2291343E0B4B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39" creationId="{73DBFD54-A084-B057-4431-5C8220CD2A56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40" creationId="{86849ACB-4215-DDFB-628A-175894311D05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41" creationId="{B368B4AB-5498-4A78-4BF1-A591E496E16B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42" creationId="{97F6FF11-EEF5-F6CD-52DA-52CDB6126BD8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43" creationId="{A30C8699-7710-81D1-C8D7-A1747F46E4BA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44" creationId="{701E5703-2A61-C1B9-8F76-D64610C3C6F2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45" creationId="{E7ADA65E-0F1E-3C77-966F-901F65A7D195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48" creationId="{96EF5448-5F79-DF6D-DE53-1DFDCFA35008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50" creationId="{BD011D24-BC35-6248-5A65-9E20DA58F9A1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51" creationId="{B2ADD1C0-EEDC-1D73-A2E9-FC76EECC0B35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52" creationId="{18430908-DF10-5082-1663-C73AF39B7646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53" creationId="{73E1C7E4-7E61-CE91-E52E-EF881E691065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55" creationId="{259A09BC-DC27-06D5-03BD-945DD12458DC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56" creationId="{D54FCF98-03DF-BBE2-BE79-BAC0936F131B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57" creationId="{083D11F2-0864-5C9C-E520-97F0C4014A47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59" creationId="{E6FA7879-3AB7-B784-1A63-292C7DD5FF0C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60" creationId="{4A92FD35-1104-480A-F2C7-1AE8431BEDDA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61" creationId="{28D829AF-A3AA-B4C4-A42F-ADF8598C8878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62" creationId="{1DDDBD72-8D02-28DE-E7E4-0D48EFB59CFD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63" creationId="{A9707466-03FE-6EDD-A1C1-4FA3FED3CE11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64" creationId="{E910859A-9B1D-5BB9-3101-D7AD158D8B6C}"/>
          </ac:inkMkLst>
        </pc:inkChg>
        <pc:inkChg chg="add del">
          <ac:chgData name="Michael Kuniega" userId="999f7fd1-0dc3-4cba-81fd-6a42a8d75a98" providerId="ADAL" clId="{DBE94396-02CE-4461-B5BA-2C5E1895F3E4}" dt="2023-01-23T15:51:08.963" v="261" actId="9405"/>
          <ac:inkMkLst>
            <pc:docMk/>
            <pc:sldMk cId="2523061556" sldId="278"/>
            <ac:inkMk id="66" creationId="{85EBAC72-3C12-0835-D872-8D00C24C5CAE}"/>
          </ac:inkMkLst>
        </pc:inkChg>
        <pc:inkChg chg="add del">
          <ac:chgData name="Michael Kuniega" userId="999f7fd1-0dc3-4cba-81fd-6a42a8d75a98" providerId="ADAL" clId="{DBE94396-02CE-4461-B5BA-2C5E1895F3E4}" dt="2023-01-23T15:51:08.727" v="260" actId="9405"/>
          <ac:inkMkLst>
            <pc:docMk/>
            <pc:sldMk cId="2523061556" sldId="278"/>
            <ac:inkMk id="67" creationId="{5EEE5928-1D27-F499-42C6-7B5BDBF7A9C6}"/>
          </ac:inkMkLst>
        </pc:inkChg>
        <pc:inkChg chg="add del mod">
          <ac:chgData name="Michael Kuniega" userId="999f7fd1-0dc3-4cba-81fd-6a42a8d75a98" providerId="ADAL" clId="{DBE94396-02CE-4461-B5BA-2C5E1895F3E4}" dt="2023-01-23T15:51:08.503" v="259" actId="9405"/>
          <ac:inkMkLst>
            <pc:docMk/>
            <pc:sldMk cId="2523061556" sldId="278"/>
            <ac:inkMk id="68" creationId="{9F89F6A1-F896-F306-F64A-D831239EF3FF}"/>
          </ac:inkMkLst>
        </pc:inkChg>
        <pc:inkChg chg="add del mod">
          <ac:chgData name="Michael Kuniega" userId="999f7fd1-0dc3-4cba-81fd-6a42a8d75a98" providerId="ADAL" clId="{DBE94396-02CE-4461-B5BA-2C5E1895F3E4}" dt="2023-01-23T15:51:08.258" v="258" actId="9405"/>
          <ac:inkMkLst>
            <pc:docMk/>
            <pc:sldMk cId="2523061556" sldId="278"/>
            <ac:inkMk id="69" creationId="{528EFC8B-EBA3-D594-E940-AD5A8CAACF35}"/>
          </ac:inkMkLst>
        </pc:inkChg>
        <pc:inkChg chg="add del mod">
          <ac:chgData name="Michael Kuniega" userId="999f7fd1-0dc3-4cba-81fd-6a42a8d75a98" providerId="ADAL" clId="{DBE94396-02CE-4461-B5BA-2C5E1895F3E4}" dt="2023-01-23T15:51:07.983" v="257"/>
          <ac:inkMkLst>
            <pc:docMk/>
            <pc:sldMk cId="2523061556" sldId="278"/>
            <ac:inkMk id="70" creationId="{3D5D9D21-44C9-B0BF-AB04-9EDD186C67E4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72" creationId="{9A8FD93A-23E7-F0B9-A159-5B495D2CD024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73" creationId="{751DE658-556A-3E74-9A0F-62EB0626AAFE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74" creationId="{D1EE8026-6A7A-3A57-9DF7-4D6B3B7C7D33}"/>
          </ac:inkMkLst>
        </pc:inkChg>
        <pc:inkChg chg="add mod">
          <ac:chgData name="Michael Kuniega" userId="999f7fd1-0dc3-4cba-81fd-6a42a8d75a98" providerId="ADAL" clId="{DBE94396-02CE-4461-B5BA-2C5E1895F3E4}" dt="2023-01-23T15:51:16.583" v="267"/>
          <ac:inkMkLst>
            <pc:docMk/>
            <pc:sldMk cId="2523061556" sldId="278"/>
            <ac:inkMk id="76" creationId="{F3FA3CDB-340B-0054-7491-ED38D6B7A765}"/>
          </ac:inkMkLst>
        </pc:inkChg>
        <pc:inkChg chg="add">
          <ac:chgData name="Michael Kuniega" userId="999f7fd1-0dc3-4cba-81fd-6a42a8d75a98" providerId="ADAL" clId="{DBE94396-02CE-4461-B5BA-2C5E1895F3E4}" dt="2023-01-23T15:51:19.979" v="268" actId="9405"/>
          <ac:inkMkLst>
            <pc:docMk/>
            <pc:sldMk cId="2523061556" sldId="278"/>
            <ac:inkMk id="78" creationId="{13B086C5-AFE0-160C-6BB5-AA9D0FF2D1CA}"/>
          </ac:inkMkLst>
        </pc:inkChg>
        <pc:inkChg chg="add">
          <ac:chgData name="Michael Kuniega" userId="999f7fd1-0dc3-4cba-81fd-6a42a8d75a98" providerId="ADAL" clId="{DBE94396-02CE-4461-B5BA-2C5E1895F3E4}" dt="2023-01-23T15:51:21.315" v="269" actId="9405"/>
          <ac:inkMkLst>
            <pc:docMk/>
            <pc:sldMk cId="2523061556" sldId="278"/>
            <ac:inkMk id="79" creationId="{D98BA18D-0416-BA8A-02F7-316D6DFA3653}"/>
          </ac:inkMkLst>
        </pc:inkChg>
        <pc:inkChg chg="add">
          <ac:chgData name="Michael Kuniega" userId="999f7fd1-0dc3-4cba-81fd-6a42a8d75a98" providerId="ADAL" clId="{DBE94396-02CE-4461-B5BA-2C5E1895F3E4}" dt="2023-01-23T15:51:21.730" v="270" actId="9405"/>
          <ac:inkMkLst>
            <pc:docMk/>
            <pc:sldMk cId="2523061556" sldId="278"/>
            <ac:inkMk id="80" creationId="{B1442C4B-1D94-A6A6-6376-EE779B9FDC7E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81" creationId="{F27CC8EA-F4AC-49B3-76A5-0BE324B5A1A9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82" creationId="{E7190628-7A42-46E8-4DEE-624BDD7659A0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83" creationId="{C5F7B203-4A33-D4E9-DDDB-F282A1CC0759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84" creationId="{00CCFDEC-32DC-A87B-08E6-63BA959F4A3A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85" creationId="{E54474CD-70A1-5AC0-66F2-EA824B5D34CB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86" creationId="{B2DFF5F2-CF0A-EA69-FA5E-867ED3957892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87" creationId="{FFC0FA50-4646-E4DD-C444-661B55B2199A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88" creationId="{A9D2AA3A-ACEE-ABC2-690D-13B1A8843B6D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89" creationId="{424F33B1-7AEC-FC9E-9079-61A8C45D2760}"/>
          </ac:inkMkLst>
        </pc:inkChg>
        <pc:inkChg chg="add">
          <ac:chgData name="Michael Kuniega" userId="999f7fd1-0dc3-4cba-81fd-6a42a8d75a98" providerId="ADAL" clId="{DBE94396-02CE-4461-B5BA-2C5E1895F3E4}" dt="2023-01-23T15:51:26.381" v="280" actId="9405"/>
          <ac:inkMkLst>
            <pc:docMk/>
            <pc:sldMk cId="2523061556" sldId="278"/>
            <ac:inkMk id="90" creationId="{9AD06AD8-84AB-FC7B-C99A-6993001BE764}"/>
          </ac:inkMkLst>
        </pc:inkChg>
        <pc:inkChg chg="add">
          <ac:chgData name="Michael Kuniega" userId="999f7fd1-0dc3-4cba-81fd-6a42a8d75a98" providerId="ADAL" clId="{DBE94396-02CE-4461-B5BA-2C5E1895F3E4}" dt="2023-01-23T15:51:26.756" v="281" actId="9405"/>
          <ac:inkMkLst>
            <pc:docMk/>
            <pc:sldMk cId="2523061556" sldId="278"/>
            <ac:inkMk id="91" creationId="{16794210-8B07-BCF6-DD61-3BD81990C60A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92" creationId="{7A3E2C9A-38DF-D67C-AEAF-73B8BDB439B2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93" creationId="{71D5D0DD-3BB1-894E-CA58-00DDA23C5484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94" creationId="{D9FF2887-6BC2-6437-3472-A33BC4317969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95" creationId="{6C650EEC-0EF4-1CF8-553C-6871080556D3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96" creationId="{DE3C542A-0A0F-A625-62DC-773BEB4741F6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97" creationId="{2FA7630C-5BAF-0E9C-9093-70F6FDC0457E}"/>
          </ac:inkMkLst>
        </pc:inkChg>
        <pc:inkChg chg="add mod">
          <ac:chgData name="Michael Kuniega" userId="999f7fd1-0dc3-4cba-81fd-6a42a8d75a98" providerId="ADAL" clId="{DBE94396-02CE-4461-B5BA-2C5E1895F3E4}" dt="2023-01-23T15:51:31.820" v="289"/>
          <ac:inkMkLst>
            <pc:docMk/>
            <pc:sldMk cId="2523061556" sldId="278"/>
            <ac:inkMk id="98" creationId="{DA9AA836-826D-DC35-0E39-202D0C0CEB15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02" creationId="{858639E8-3E82-BBA8-92D0-343798353BB4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03" creationId="{65588672-73C7-49F3-3C7A-B39118CE1936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04" creationId="{87C76B2E-02C1-A78D-8CE5-2C25B31049B3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05" creationId="{53B46995-7C5D-2689-710B-77D10AAE834F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06" creationId="{C3C3A79C-4629-F428-CAD8-5A928AEB7A93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07" creationId="{2DF2EC9B-D91F-3F93-CCE7-E4BDEF4883CF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08" creationId="{6EAACEA2-193B-9E08-0FC9-B87073728948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09" creationId="{3A8AC28D-77B4-E149-8CFC-400C2CB0E0FB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10" creationId="{33D69674-A856-4667-47DA-3C6FC68F53CD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11" creationId="{DDDCFA90-C1FA-C677-FCA8-B8E83DA49CBC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12" creationId="{D6FF27D1-1BCD-3A28-A0A0-BCFD81A311AD}"/>
          </ac:inkMkLst>
        </pc:inkChg>
        <pc:inkChg chg="add mod">
          <ac:chgData name="Michael Kuniega" userId="999f7fd1-0dc3-4cba-81fd-6a42a8d75a98" providerId="ADAL" clId="{DBE94396-02CE-4461-B5BA-2C5E1895F3E4}" dt="2023-01-23T15:51:41.237" v="302"/>
          <ac:inkMkLst>
            <pc:docMk/>
            <pc:sldMk cId="2523061556" sldId="278"/>
            <ac:inkMk id="113" creationId="{A85A8895-CD2A-3257-924C-C8C8C221D603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15" creationId="{63075AB7-6D53-B284-A45E-4E19E9B91271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16" creationId="{6F86A529-594A-E3DA-5EFA-40525C4982A3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17" creationId="{55F5B230-5706-B770-4E6A-81FFD76E463A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18" creationId="{7BB4D679-7887-9106-FADA-D0DDDD0BFD9B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19" creationId="{E765E821-EBB9-9FD4-06AF-13FC809292B2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0" creationId="{950066AC-FBC4-0FB0-CD64-F3F82AEFB281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1" creationId="{DC64DE88-7A63-85E6-B164-B124D40C85A6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2" creationId="{D73CE082-74DC-CF07-DAE2-3E700FD6B115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3" creationId="{67C54676-87E8-47D8-BEE9-D5865A4696FF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4" creationId="{2827945D-E8B2-47B9-3CC7-01F20F3E7A40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5" creationId="{57655430-4E31-0083-829B-5F3858B698C5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6" creationId="{62946062-E2A0-4CD6-0BF4-A15618213996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7" creationId="{68AD3B3A-AC71-251E-FB66-8CC1B55E4754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8" creationId="{F49CFB74-3BBA-657C-3F36-73DC39A01F4A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29" creationId="{5B45C5CC-D117-CC81-D925-FB3607EBD59D}"/>
          </ac:inkMkLst>
        </pc:inkChg>
        <pc:inkChg chg="add mod">
          <ac:chgData name="Michael Kuniega" userId="999f7fd1-0dc3-4cba-81fd-6a42a8d75a98" providerId="ADAL" clId="{DBE94396-02CE-4461-B5BA-2C5E1895F3E4}" dt="2023-01-23T15:51:50.538" v="320"/>
          <ac:inkMkLst>
            <pc:docMk/>
            <pc:sldMk cId="2523061556" sldId="278"/>
            <ac:inkMk id="130" creationId="{D8329A9A-385B-A3CC-35C0-2E1301C7243E}"/>
          </ac:inkMkLst>
        </pc:inkChg>
        <pc:inkChg chg="add mod">
          <ac:chgData name="Michael Kuniega" userId="999f7fd1-0dc3-4cba-81fd-6a42a8d75a98" providerId="ADAL" clId="{DBE94396-02CE-4461-B5BA-2C5E1895F3E4}" dt="2023-01-23T15:51:55.766" v="329"/>
          <ac:inkMkLst>
            <pc:docMk/>
            <pc:sldMk cId="2523061556" sldId="278"/>
            <ac:inkMk id="131" creationId="{BDDF35DA-7858-963F-A2C0-1811233C8FDC}"/>
          </ac:inkMkLst>
        </pc:inkChg>
        <pc:inkChg chg="add mod">
          <ac:chgData name="Michael Kuniega" userId="999f7fd1-0dc3-4cba-81fd-6a42a8d75a98" providerId="ADAL" clId="{DBE94396-02CE-4461-B5BA-2C5E1895F3E4}" dt="2023-01-23T15:51:55.766" v="329"/>
          <ac:inkMkLst>
            <pc:docMk/>
            <pc:sldMk cId="2523061556" sldId="278"/>
            <ac:inkMk id="134" creationId="{9AD2C28D-31D0-11F3-1B10-010357D65831}"/>
          </ac:inkMkLst>
        </pc:inkChg>
        <pc:inkChg chg="add mod">
          <ac:chgData name="Michael Kuniega" userId="999f7fd1-0dc3-4cba-81fd-6a42a8d75a98" providerId="ADAL" clId="{DBE94396-02CE-4461-B5BA-2C5E1895F3E4}" dt="2023-01-23T15:51:55.766" v="329"/>
          <ac:inkMkLst>
            <pc:docMk/>
            <pc:sldMk cId="2523061556" sldId="278"/>
            <ac:inkMk id="135" creationId="{94E057E8-33C0-7223-9404-4E512588C709}"/>
          </ac:inkMkLst>
        </pc:inkChg>
        <pc:inkChg chg="add mod">
          <ac:chgData name="Michael Kuniega" userId="999f7fd1-0dc3-4cba-81fd-6a42a8d75a98" providerId="ADAL" clId="{DBE94396-02CE-4461-B5BA-2C5E1895F3E4}" dt="2023-01-23T15:51:55.766" v="329"/>
          <ac:inkMkLst>
            <pc:docMk/>
            <pc:sldMk cId="2523061556" sldId="278"/>
            <ac:inkMk id="136" creationId="{B47B5B89-077E-D12D-D0A5-58C2DED49B1A}"/>
          </ac:inkMkLst>
        </pc:inkChg>
        <pc:inkChg chg="add mod">
          <ac:chgData name="Michael Kuniega" userId="999f7fd1-0dc3-4cba-81fd-6a42a8d75a98" providerId="ADAL" clId="{DBE94396-02CE-4461-B5BA-2C5E1895F3E4}" dt="2023-01-23T15:51:55.766" v="329"/>
          <ac:inkMkLst>
            <pc:docMk/>
            <pc:sldMk cId="2523061556" sldId="278"/>
            <ac:inkMk id="137" creationId="{47AB57DD-4CC2-521A-6CED-A27F1B1E01FF}"/>
          </ac:inkMkLst>
        </pc:inkChg>
        <pc:inkChg chg="add mod">
          <ac:chgData name="Michael Kuniega" userId="999f7fd1-0dc3-4cba-81fd-6a42a8d75a98" providerId="ADAL" clId="{DBE94396-02CE-4461-B5BA-2C5E1895F3E4}" dt="2023-01-23T15:51:55.766" v="329"/>
          <ac:inkMkLst>
            <pc:docMk/>
            <pc:sldMk cId="2523061556" sldId="278"/>
            <ac:inkMk id="138" creationId="{A3AE0432-6FE3-20CE-2454-F787208DBB90}"/>
          </ac:inkMkLst>
        </pc:inkChg>
        <pc:inkChg chg="add mod">
          <ac:chgData name="Michael Kuniega" userId="999f7fd1-0dc3-4cba-81fd-6a42a8d75a98" providerId="ADAL" clId="{DBE94396-02CE-4461-B5BA-2C5E1895F3E4}" dt="2023-01-23T15:51:55.766" v="329"/>
          <ac:inkMkLst>
            <pc:docMk/>
            <pc:sldMk cId="2523061556" sldId="278"/>
            <ac:inkMk id="139" creationId="{303FB3A2-387C-AC1B-0EB0-8FA4766728C3}"/>
          </ac:inkMkLst>
        </pc:inkChg>
        <pc:inkChg chg="add mod">
          <ac:chgData name="Michael Kuniega" userId="999f7fd1-0dc3-4cba-81fd-6a42a8d75a98" providerId="ADAL" clId="{DBE94396-02CE-4461-B5BA-2C5E1895F3E4}" dt="2023-01-23T15:51:55.766" v="329"/>
          <ac:inkMkLst>
            <pc:docMk/>
            <pc:sldMk cId="2523061556" sldId="278"/>
            <ac:inkMk id="140" creationId="{690EFDA8-384F-C039-FD0C-485C0E9E5A76}"/>
          </ac:inkMkLst>
        </pc:inkChg>
        <pc:inkChg chg="add mod">
          <ac:chgData name="Michael Kuniega" userId="999f7fd1-0dc3-4cba-81fd-6a42a8d75a98" providerId="ADAL" clId="{DBE94396-02CE-4461-B5BA-2C5E1895F3E4}" dt="2023-01-23T15:51:55.766" v="329"/>
          <ac:inkMkLst>
            <pc:docMk/>
            <pc:sldMk cId="2523061556" sldId="278"/>
            <ac:inkMk id="141" creationId="{4C2FC49B-79EF-7455-832B-33CACFA29804}"/>
          </ac:inkMkLst>
        </pc:inkChg>
        <pc:inkChg chg="add mod">
          <ac:chgData name="Michael Kuniega" userId="999f7fd1-0dc3-4cba-81fd-6a42a8d75a98" providerId="ADAL" clId="{DBE94396-02CE-4461-B5BA-2C5E1895F3E4}" dt="2023-01-23T15:51:59.029" v="337"/>
          <ac:inkMkLst>
            <pc:docMk/>
            <pc:sldMk cId="2523061556" sldId="278"/>
            <ac:inkMk id="143" creationId="{477FB043-B8ED-CDE7-F633-9D9A45BA3A27}"/>
          </ac:inkMkLst>
        </pc:inkChg>
        <pc:inkChg chg="add mod">
          <ac:chgData name="Michael Kuniega" userId="999f7fd1-0dc3-4cba-81fd-6a42a8d75a98" providerId="ADAL" clId="{DBE94396-02CE-4461-B5BA-2C5E1895F3E4}" dt="2023-01-23T15:51:59.029" v="337"/>
          <ac:inkMkLst>
            <pc:docMk/>
            <pc:sldMk cId="2523061556" sldId="278"/>
            <ac:inkMk id="144" creationId="{0C67D5F4-FB40-E888-4A72-66A9E90CB7A2}"/>
          </ac:inkMkLst>
        </pc:inkChg>
        <pc:inkChg chg="add mod">
          <ac:chgData name="Michael Kuniega" userId="999f7fd1-0dc3-4cba-81fd-6a42a8d75a98" providerId="ADAL" clId="{DBE94396-02CE-4461-B5BA-2C5E1895F3E4}" dt="2023-01-23T15:51:59.029" v="337"/>
          <ac:inkMkLst>
            <pc:docMk/>
            <pc:sldMk cId="2523061556" sldId="278"/>
            <ac:inkMk id="145" creationId="{32F0F3A4-5C81-BD36-6B6C-F620608643E0}"/>
          </ac:inkMkLst>
        </pc:inkChg>
        <pc:inkChg chg="add mod">
          <ac:chgData name="Michael Kuniega" userId="999f7fd1-0dc3-4cba-81fd-6a42a8d75a98" providerId="ADAL" clId="{DBE94396-02CE-4461-B5BA-2C5E1895F3E4}" dt="2023-01-23T15:51:59.029" v="337"/>
          <ac:inkMkLst>
            <pc:docMk/>
            <pc:sldMk cId="2523061556" sldId="278"/>
            <ac:inkMk id="146" creationId="{046FDC80-059D-FCBF-3B6C-7C6067847751}"/>
          </ac:inkMkLst>
        </pc:inkChg>
        <pc:inkChg chg="add mod">
          <ac:chgData name="Michael Kuniega" userId="999f7fd1-0dc3-4cba-81fd-6a42a8d75a98" providerId="ADAL" clId="{DBE94396-02CE-4461-B5BA-2C5E1895F3E4}" dt="2023-01-23T15:51:59.029" v="337"/>
          <ac:inkMkLst>
            <pc:docMk/>
            <pc:sldMk cId="2523061556" sldId="278"/>
            <ac:inkMk id="147" creationId="{F65D5FCB-B04E-F384-5A1D-4B416C8450D9}"/>
          </ac:inkMkLst>
        </pc:inkChg>
        <pc:inkChg chg="add mod">
          <ac:chgData name="Michael Kuniega" userId="999f7fd1-0dc3-4cba-81fd-6a42a8d75a98" providerId="ADAL" clId="{DBE94396-02CE-4461-B5BA-2C5E1895F3E4}" dt="2023-01-23T15:51:59.029" v="337"/>
          <ac:inkMkLst>
            <pc:docMk/>
            <pc:sldMk cId="2523061556" sldId="278"/>
            <ac:inkMk id="148" creationId="{6046BAF1-7AAD-9805-809A-32234730C274}"/>
          </ac:inkMkLst>
        </pc:inkChg>
        <pc:inkChg chg="add mod">
          <ac:chgData name="Michael Kuniega" userId="999f7fd1-0dc3-4cba-81fd-6a42a8d75a98" providerId="ADAL" clId="{DBE94396-02CE-4461-B5BA-2C5E1895F3E4}" dt="2023-01-23T15:51:59.029" v="337"/>
          <ac:inkMkLst>
            <pc:docMk/>
            <pc:sldMk cId="2523061556" sldId="278"/>
            <ac:inkMk id="149" creationId="{2479CA74-1287-0A92-07C7-90B39A369D51}"/>
          </ac:inkMkLst>
        </pc:inkChg>
        <pc:inkChg chg="add">
          <ac:chgData name="Michael Kuniega" userId="999f7fd1-0dc3-4cba-81fd-6a42a8d75a98" providerId="ADAL" clId="{DBE94396-02CE-4461-B5BA-2C5E1895F3E4}" dt="2023-01-23T15:52:00.863" v="338" actId="9405"/>
          <ac:inkMkLst>
            <pc:docMk/>
            <pc:sldMk cId="2523061556" sldId="278"/>
            <ac:inkMk id="151" creationId="{F13A15B8-42D3-AC03-F211-D576BA680EC9}"/>
          </ac:inkMkLst>
        </pc:inkChg>
        <pc:inkChg chg="add">
          <ac:chgData name="Michael Kuniega" userId="999f7fd1-0dc3-4cba-81fd-6a42a8d75a98" providerId="ADAL" clId="{DBE94396-02CE-4461-B5BA-2C5E1895F3E4}" dt="2023-01-23T15:52:01.712" v="339" actId="9405"/>
          <ac:inkMkLst>
            <pc:docMk/>
            <pc:sldMk cId="2523061556" sldId="278"/>
            <ac:inkMk id="152" creationId="{167FEDF0-2B0E-8852-8C46-2147D93160B1}"/>
          </ac:inkMkLst>
        </pc:inkChg>
        <pc:inkChg chg="add">
          <ac:chgData name="Michael Kuniega" userId="999f7fd1-0dc3-4cba-81fd-6a42a8d75a98" providerId="ADAL" clId="{DBE94396-02CE-4461-B5BA-2C5E1895F3E4}" dt="2023-01-23T15:52:02.049" v="340" actId="9405"/>
          <ac:inkMkLst>
            <pc:docMk/>
            <pc:sldMk cId="2523061556" sldId="278"/>
            <ac:inkMk id="153" creationId="{B2AAF294-C335-968C-FA02-403D23C21A08}"/>
          </ac:inkMkLst>
        </pc:inkChg>
        <pc:inkChg chg="add">
          <ac:chgData name="Michael Kuniega" userId="999f7fd1-0dc3-4cba-81fd-6a42a8d75a98" providerId="ADAL" clId="{DBE94396-02CE-4461-B5BA-2C5E1895F3E4}" dt="2023-01-23T15:52:03.089" v="341" actId="9405"/>
          <ac:inkMkLst>
            <pc:docMk/>
            <pc:sldMk cId="2523061556" sldId="278"/>
            <ac:inkMk id="154" creationId="{7CF20523-AC8F-B547-88DA-C21522EA57C4}"/>
          </ac:inkMkLst>
        </pc:inkChg>
        <pc:inkChg chg="add mod">
          <ac:chgData name="Michael Kuniega" userId="999f7fd1-0dc3-4cba-81fd-6a42a8d75a98" providerId="ADAL" clId="{DBE94396-02CE-4461-B5BA-2C5E1895F3E4}" dt="2023-01-23T15:52:13.576" v="357"/>
          <ac:inkMkLst>
            <pc:docMk/>
            <pc:sldMk cId="2523061556" sldId="278"/>
            <ac:inkMk id="155" creationId="{1572FD95-D84E-EA2F-16D3-B59F1D467FAE}"/>
          </ac:inkMkLst>
        </pc:inkChg>
        <pc:inkChg chg="add mod">
          <ac:chgData name="Michael Kuniega" userId="999f7fd1-0dc3-4cba-81fd-6a42a8d75a98" providerId="ADAL" clId="{DBE94396-02CE-4461-B5BA-2C5E1895F3E4}" dt="2023-01-23T15:52:13.576" v="357"/>
          <ac:inkMkLst>
            <pc:docMk/>
            <pc:sldMk cId="2523061556" sldId="278"/>
            <ac:inkMk id="156" creationId="{B9E5B17F-5DE5-52DD-DC27-232408CF1EFB}"/>
          </ac:inkMkLst>
        </pc:inkChg>
        <pc:inkChg chg="add mod">
          <ac:chgData name="Michael Kuniega" userId="999f7fd1-0dc3-4cba-81fd-6a42a8d75a98" providerId="ADAL" clId="{DBE94396-02CE-4461-B5BA-2C5E1895F3E4}" dt="2023-01-23T15:52:13.576" v="357"/>
          <ac:inkMkLst>
            <pc:docMk/>
            <pc:sldMk cId="2523061556" sldId="278"/>
            <ac:inkMk id="157" creationId="{25CD9304-A54D-4CF0-42A0-61CF99C78807}"/>
          </ac:inkMkLst>
        </pc:inkChg>
        <pc:inkChg chg="add mod">
          <ac:chgData name="Michael Kuniega" userId="999f7fd1-0dc3-4cba-81fd-6a42a8d75a98" providerId="ADAL" clId="{DBE94396-02CE-4461-B5BA-2C5E1895F3E4}" dt="2023-01-23T15:52:13.576" v="357"/>
          <ac:inkMkLst>
            <pc:docMk/>
            <pc:sldMk cId="2523061556" sldId="278"/>
            <ac:inkMk id="158" creationId="{443442BB-D985-6BB0-06F2-0E6BD958CA57}"/>
          </ac:inkMkLst>
        </pc:inkChg>
        <pc:inkChg chg="add mod">
          <ac:chgData name="Michael Kuniega" userId="999f7fd1-0dc3-4cba-81fd-6a42a8d75a98" providerId="ADAL" clId="{DBE94396-02CE-4461-B5BA-2C5E1895F3E4}" dt="2023-01-23T15:52:13.576" v="357"/>
          <ac:inkMkLst>
            <pc:docMk/>
            <pc:sldMk cId="2523061556" sldId="278"/>
            <ac:inkMk id="159" creationId="{FC303980-1175-C9BC-8F4A-51A2EE116E39}"/>
          </ac:inkMkLst>
        </pc:inkChg>
        <pc:inkChg chg="add mod">
          <ac:chgData name="Michael Kuniega" userId="999f7fd1-0dc3-4cba-81fd-6a42a8d75a98" providerId="ADAL" clId="{DBE94396-02CE-4461-B5BA-2C5E1895F3E4}" dt="2023-01-23T15:52:13.576" v="357"/>
          <ac:inkMkLst>
            <pc:docMk/>
            <pc:sldMk cId="2523061556" sldId="278"/>
            <ac:inkMk id="160" creationId="{06F58D2A-7235-1E91-2862-EF6EB4DD40EC}"/>
          </ac:inkMkLst>
        </pc:inkChg>
        <pc:inkChg chg="add mod">
          <ac:chgData name="Michael Kuniega" userId="999f7fd1-0dc3-4cba-81fd-6a42a8d75a98" providerId="ADAL" clId="{DBE94396-02CE-4461-B5BA-2C5E1895F3E4}" dt="2023-01-23T15:52:13.576" v="357"/>
          <ac:inkMkLst>
            <pc:docMk/>
            <pc:sldMk cId="2523061556" sldId="278"/>
            <ac:inkMk id="161" creationId="{2B958D55-BEC0-0EB2-68C0-281AFAD542F4}"/>
          </ac:inkMkLst>
        </pc:inkChg>
        <pc:inkChg chg="add mod">
          <ac:chgData name="Michael Kuniega" userId="999f7fd1-0dc3-4cba-81fd-6a42a8d75a98" providerId="ADAL" clId="{DBE94396-02CE-4461-B5BA-2C5E1895F3E4}" dt="2023-01-23T15:52:13.576" v="357"/>
          <ac:inkMkLst>
            <pc:docMk/>
            <pc:sldMk cId="2523061556" sldId="278"/>
            <ac:inkMk id="162" creationId="{AFD97849-4787-2E32-CC96-4129D5501AF9}"/>
          </ac:inkMkLst>
        </pc:inkChg>
        <pc:inkChg chg="add mod">
          <ac:chgData name="Michael Kuniega" userId="999f7fd1-0dc3-4cba-81fd-6a42a8d75a98" providerId="ADAL" clId="{DBE94396-02CE-4461-B5BA-2C5E1895F3E4}" dt="2023-01-23T15:52:13.576" v="357"/>
          <ac:inkMkLst>
            <pc:docMk/>
            <pc:sldMk cId="2523061556" sldId="278"/>
            <ac:inkMk id="163" creationId="{F076BFCD-D35A-CACA-6AB1-111608BA236A}"/>
          </ac:inkMkLst>
        </pc:inkChg>
        <pc:inkChg chg="add mod">
          <ac:chgData name="Michael Kuniega" userId="999f7fd1-0dc3-4cba-81fd-6a42a8d75a98" providerId="ADAL" clId="{DBE94396-02CE-4461-B5BA-2C5E1895F3E4}" dt="2023-01-23T15:52:23.655" v="363"/>
          <ac:inkMkLst>
            <pc:docMk/>
            <pc:sldMk cId="2523061556" sldId="278"/>
            <ac:inkMk id="164" creationId="{C66F8F48-BA65-362A-F9D9-C55F9D8D1C7B}"/>
          </ac:inkMkLst>
        </pc:inkChg>
        <pc:inkChg chg="add mod">
          <ac:chgData name="Michael Kuniega" userId="999f7fd1-0dc3-4cba-81fd-6a42a8d75a98" providerId="ADAL" clId="{DBE94396-02CE-4461-B5BA-2C5E1895F3E4}" dt="2023-01-23T15:52:23.655" v="363"/>
          <ac:inkMkLst>
            <pc:docMk/>
            <pc:sldMk cId="2523061556" sldId="278"/>
            <ac:inkMk id="165" creationId="{E2ABBB43-0820-C594-B7A2-62485C3AEC8A}"/>
          </ac:inkMkLst>
        </pc:inkChg>
        <pc:inkChg chg="add mod">
          <ac:chgData name="Michael Kuniega" userId="999f7fd1-0dc3-4cba-81fd-6a42a8d75a98" providerId="ADAL" clId="{DBE94396-02CE-4461-B5BA-2C5E1895F3E4}" dt="2023-01-23T15:52:23.655" v="363"/>
          <ac:inkMkLst>
            <pc:docMk/>
            <pc:sldMk cId="2523061556" sldId="278"/>
            <ac:inkMk id="166" creationId="{2C213A81-4BF3-5579-E419-A4C2A5E6E3A0}"/>
          </ac:inkMkLst>
        </pc:inkChg>
        <pc:inkChg chg="add mod">
          <ac:chgData name="Michael Kuniega" userId="999f7fd1-0dc3-4cba-81fd-6a42a8d75a98" providerId="ADAL" clId="{DBE94396-02CE-4461-B5BA-2C5E1895F3E4}" dt="2023-01-23T15:52:23.655" v="363"/>
          <ac:inkMkLst>
            <pc:docMk/>
            <pc:sldMk cId="2523061556" sldId="278"/>
            <ac:inkMk id="167" creationId="{0EC13B89-F0C5-0F9D-851B-87425AB8BE05}"/>
          </ac:inkMkLst>
        </pc:inkChg>
        <pc:inkChg chg="add del mod">
          <ac:chgData name="Michael Kuniega" userId="999f7fd1-0dc3-4cba-81fd-6a42a8d75a98" providerId="ADAL" clId="{DBE94396-02CE-4461-B5BA-2C5E1895F3E4}" dt="2023-01-23T15:52:17.313" v="361"/>
          <ac:inkMkLst>
            <pc:docMk/>
            <pc:sldMk cId="2523061556" sldId="278"/>
            <ac:inkMk id="168" creationId="{D36B1BC2-F97A-2ADE-2B44-F3031EE2B782}"/>
          </ac:inkMkLst>
        </pc:inkChg>
        <pc:inkChg chg="add mod">
          <ac:chgData name="Michael Kuniega" userId="999f7fd1-0dc3-4cba-81fd-6a42a8d75a98" providerId="ADAL" clId="{DBE94396-02CE-4461-B5BA-2C5E1895F3E4}" dt="2023-01-23T15:52:23.655" v="363"/>
          <ac:inkMkLst>
            <pc:docMk/>
            <pc:sldMk cId="2523061556" sldId="278"/>
            <ac:inkMk id="169" creationId="{1980B52F-1412-1012-95A4-3BB6BEE3E552}"/>
          </ac:inkMkLst>
        </pc:inkChg>
        <pc:inkChg chg="add del mod">
          <ac:chgData name="Michael Kuniega" userId="999f7fd1-0dc3-4cba-81fd-6a42a8d75a98" providerId="ADAL" clId="{DBE94396-02CE-4461-B5BA-2C5E1895F3E4}" dt="2023-01-23T15:52:17.312" v="360"/>
          <ac:inkMkLst>
            <pc:docMk/>
            <pc:sldMk cId="2523061556" sldId="278"/>
            <ac:inkMk id="173" creationId="{7EB3C7F8-892B-1C64-B22A-3FD190083276}"/>
          </ac:inkMkLst>
        </pc:inkChg>
        <pc:inkChg chg="add mod">
          <ac:chgData name="Michael Kuniega" userId="999f7fd1-0dc3-4cba-81fd-6a42a8d75a98" providerId="ADAL" clId="{DBE94396-02CE-4461-B5BA-2C5E1895F3E4}" dt="2023-01-23T15:52:23.655" v="363"/>
          <ac:inkMkLst>
            <pc:docMk/>
            <pc:sldMk cId="2523061556" sldId="278"/>
            <ac:inkMk id="175" creationId="{33896A1A-2C7C-F905-F3C3-B91B80051F72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77" creationId="{F19143D0-612D-294D-70FB-42B1E8CD0E6F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78" creationId="{BBBFA6FF-2029-D9F3-B1A5-01DF9F063639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79" creationId="{303DD609-4EAA-9DD1-B9B3-9F28FAD22D29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80" creationId="{979AD4EA-3DF7-7C38-78F1-FA83DC59C1FB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81" creationId="{7998D30F-BEB9-021D-3709-2D89316AC524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82" creationId="{FFCD7839-FB9B-2C34-9CA1-554CCD4E1E1B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83" creationId="{F9137CBE-7DBB-A6EA-5AC0-F66CC61AC7C2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84" creationId="{E832C37C-21B3-1ED4-E446-858008AD39D9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85" creationId="{0D73AD26-2DC4-8F50-E141-F277AD80E755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86" creationId="{AFB14D7A-E9E6-362F-9B1D-2EF6EB2B0A05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87" creationId="{74E224E7-48CC-FF7E-42A3-27E338428942}"/>
          </ac:inkMkLst>
        </pc:inkChg>
        <pc:inkChg chg="add mod">
          <ac:chgData name="Michael Kuniega" userId="999f7fd1-0dc3-4cba-81fd-6a42a8d75a98" providerId="ADAL" clId="{DBE94396-02CE-4461-B5BA-2C5E1895F3E4}" dt="2023-01-23T15:52:46.460" v="376"/>
          <ac:inkMkLst>
            <pc:docMk/>
            <pc:sldMk cId="2523061556" sldId="278"/>
            <ac:inkMk id="188" creationId="{432FB2A9-5B8E-D0D1-F695-177B38B0D24F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191" creationId="{0B21C6E8-2934-A98B-F0C9-ACB622161C5E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192" creationId="{DC95352A-0B2C-EDFE-FE2B-103F65937736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193" creationId="{2B8479D8-9B68-32CD-A527-277F46286B3F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194" creationId="{E4FEB3AD-86F2-9367-06D0-7753DB6C3C73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195" creationId="{4B5ED404-5A46-FFCD-9042-C8082BFD2DE0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196" creationId="{E80A11B5-197C-566E-D0EA-161A09DEBDCE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197" creationId="{EFD96E4F-F839-FABA-8577-EEAA4BA6E34A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198" creationId="{590985A8-A826-5CE9-6C5B-D94F74E5988D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00" creationId="{2C51418C-F3D3-C0D9-A6A6-1FEF0DDB9015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01" creationId="{C7DF3D8E-0FB9-EAD3-34BF-CACF8F67073A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03" creationId="{99303879-BDB6-8CCB-2B59-4DD90E84D949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04" creationId="{24FC37EA-2481-035F-BD5C-131CA77CCB4E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06" creationId="{8F0334A3-4E86-F838-7CB9-2D1A0BEE9EFE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07" creationId="{AD2E8587-D8F8-EB9B-D011-B29DE97CEF79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08" creationId="{85B87EBF-026F-6569-9554-F11808A81562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09" creationId="{D7058FCC-0B64-2CF7-C040-948B46EC18A0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10" creationId="{7A78E535-5BBD-4F8C-8AEF-DA4D013F3B3C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12" creationId="{016F59C1-1B0B-CF08-0BC5-E55A9A9DEADB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13" creationId="{D3AEFDFA-DC68-5DBD-4601-4388027198DE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14" creationId="{5F386F74-F0C9-D983-C471-2C2B402F6A5A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15" creationId="{28725EA2-BA21-7324-4094-16F2FBC66A18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16" creationId="{5A1AC859-F56E-C929-4BE8-6C8D1F98057A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17" creationId="{FABEF6A3-F2EA-A463-97C8-D0ABBF6E1401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18" creationId="{6D879A7D-302F-A989-0147-42A84E5A251D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19" creationId="{F11CD89F-CBCE-BEB5-7DFB-CAA88F59A78D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20" creationId="{E96D02B5-0D40-518F-A6C0-874AE970D421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21" creationId="{D7991C69-464F-A107-CF1B-C9FFECA5C567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22" creationId="{306D59A5-FFA2-29F9-3252-D1C1D18FB32A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23" creationId="{D38DB2FF-5595-F991-EE13-903F2A5EF9AA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24" creationId="{D02D2585-EAD0-C329-AFD6-24E7EA125B6E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25" creationId="{D824AD2A-6F23-0690-A746-E002D2B1204A}"/>
          </ac:inkMkLst>
        </pc:inkChg>
        <pc:inkChg chg="add mod">
          <ac:chgData name="Michael Kuniega" userId="999f7fd1-0dc3-4cba-81fd-6a42a8d75a98" providerId="ADAL" clId="{DBE94396-02CE-4461-B5BA-2C5E1895F3E4}" dt="2023-01-23T15:53:06.331" v="413"/>
          <ac:inkMkLst>
            <pc:docMk/>
            <pc:sldMk cId="2523061556" sldId="278"/>
            <ac:inkMk id="226" creationId="{D99363B1-1A08-2A41-0EBE-1AC68E0B0DE5}"/>
          </ac:inkMkLst>
        </pc:inkChg>
        <pc:inkChg chg="add">
          <ac:chgData name="Michael Kuniega" userId="999f7fd1-0dc3-4cba-81fd-6a42a8d75a98" providerId="ADAL" clId="{DBE94396-02CE-4461-B5BA-2C5E1895F3E4}" dt="2023-01-23T15:53:07.761" v="414" actId="9405"/>
          <ac:inkMkLst>
            <pc:docMk/>
            <pc:sldMk cId="2523061556" sldId="278"/>
            <ac:inkMk id="229" creationId="{6011028D-465A-4BCB-1540-CDB981BB8C22}"/>
          </ac:inkMkLst>
        </pc:inkChg>
        <pc:inkChg chg="add mod">
          <ac:chgData name="Michael Kuniega" userId="999f7fd1-0dc3-4cba-81fd-6a42a8d75a98" providerId="ADAL" clId="{DBE94396-02CE-4461-B5BA-2C5E1895F3E4}" dt="2023-01-23T15:53:13.757" v="420"/>
          <ac:inkMkLst>
            <pc:docMk/>
            <pc:sldMk cId="2523061556" sldId="278"/>
            <ac:inkMk id="230" creationId="{3927DC7E-71D5-2876-54C2-0034524E9BD8}"/>
          </ac:inkMkLst>
        </pc:inkChg>
        <pc:inkChg chg="add mod">
          <ac:chgData name="Michael Kuniega" userId="999f7fd1-0dc3-4cba-81fd-6a42a8d75a98" providerId="ADAL" clId="{DBE94396-02CE-4461-B5BA-2C5E1895F3E4}" dt="2023-01-23T15:53:13.757" v="420"/>
          <ac:inkMkLst>
            <pc:docMk/>
            <pc:sldMk cId="2523061556" sldId="278"/>
            <ac:inkMk id="231" creationId="{D8A72282-CF03-5148-A1EB-DC47AA498502}"/>
          </ac:inkMkLst>
        </pc:inkChg>
        <pc:inkChg chg="add mod">
          <ac:chgData name="Michael Kuniega" userId="999f7fd1-0dc3-4cba-81fd-6a42a8d75a98" providerId="ADAL" clId="{DBE94396-02CE-4461-B5BA-2C5E1895F3E4}" dt="2023-01-23T15:53:13.757" v="420"/>
          <ac:inkMkLst>
            <pc:docMk/>
            <pc:sldMk cId="2523061556" sldId="278"/>
            <ac:inkMk id="232" creationId="{FCF0FB57-C100-A2C6-B022-0A817A64FF91}"/>
          </ac:inkMkLst>
        </pc:inkChg>
        <pc:inkChg chg="add mod">
          <ac:chgData name="Michael Kuniega" userId="999f7fd1-0dc3-4cba-81fd-6a42a8d75a98" providerId="ADAL" clId="{DBE94396-02CE-4461-B5BA-2C5E1895F3E4}" dt="2023-01-23T15:53:13.757" v="420"/>
          <ac:inkMkLst>
            <pc:docMk/>
            <pc:sldMk cId="2523061556" sldId="278"/>
            <ac:inkMk id="233" creationId="{2222FE0B-079D-04AB-D2F1-F1E5A98587FB}"/>
          </ac:inkMkLst>
        </pc:inkChg>
        <pc:inkChg chg="add mod">
          <ac:chgData name="Michael Kuniega" userId="999f7fd1-0dc3-4cba-81fd-6a42a8d75a98" providerId="ADAL" clId="{DBE94396-02CE-4461-B5BA-2C5E1895F3E4}" dt="2023-01-23T15:53:13.757" v="420"/>
          <ac:inkMkLst>
            <pc:docMk/>
            <pc:sldMk cId="2523061556" sldId="278"/>
            <ac:inkMk id="234" creationId="{B0A22143-EF80-B431-D14A-F3609AAA5D0E}"/>
          </ac:inkMkLst>
        </pc:inkChg>
        <pc:inkChg chg="add">
          <ac:chgData name="Michael Kuniega" userId="999f7fd1-0dc3-4cba-81fd-6a42a8d75a98" providerId="ADAL" clId="{DBE94396-02CE-4461-B5BA-2C5E1895F3E4}" dt="2023-01-23T15:53:14.138" v="421" actId="9405"/>
          <ac:inkMkLst>
            <pc:docMk/>
            <pc:sldMk cId="2523061556" sldId="278"/>
            <ac:inkMk id="236" creationId="{DBA362FC-11CE-999B-6D47-957DF363E1DF}"/>
          </ac:inkMkLst>
        </pc:inkChg>
        <pc:inkChg chg="add">
          <ac:chgData name="Michael Kuniega" userId="999f7fd1-0dc3-4cba-81fd-6a42a8d75a98" providerId="ADAL" clId="{DBE94396-02CE-4461-B5BA-2C5E1895F3E4}" dt="2023-01-23T15:53:14.526" v="422" actId="9405"/>
          <ac:inkMkLst>
            <pc:docMk/>
            <pc:sldMk cId="2523061556" sldId="278"/>
            <ac:inkMk id="237" creationId="{E12303B8-E03F-A23F-145E-DA054CFB2457}"/>
          </ac:inkMkLst>
        </pc:inkChg>
        <pc:inkChg chg="add del">
          <ac:chgData name="Michael Kuniega" userId="999f7fd1-0dc3-4cba-81fd-6a42a8d75a98" providerId="ADAL" clId="{DBE94396-02CE-4461-B5BA-2C5E1895F3E4}" dt="2023-01-23T15:53:20.828" v="424"/>
          <ac:inkMkLst>
            <pc:docMk/>
            <pc:sldMk cId="2523061556" sldId="278"/>
            <ac:inkMk id="238" creationId="{D689371C-9B3B-44BC-F2DD-4127277A97EA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39" creationId="{D4A71847-93AA-5AAC-5CA9-E5CD635D9195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40" creationId="{6D3D59AB-1768-F5A6-A336-0B50084B05D2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42" creationId="{1B76A3AB-BD56-99DB-60A9-0AF2653B21A6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43" creationId="{EBE46F02-A0CB-04F0-347C-D18D0D03B0C8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44" creationId="{AA18DAA3-66E3-3F3D-F2E7-6188CB0289A7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45" creationId="{542C7DD6-7AAD-CABD-2D08-B89BE93E72AB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47" creationId="{21F2D7CB-89C1-DB41-1A3E-EF6A8A64A5C9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48" creationId="{45D672FD-D798-5113-77AE-78036257C050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49" creationId="{84031269-2C2C-0C9C-F769-22CDD4C3E839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50" creationId="{33E09B22-1F1B-DD42-1BAD-CEE45D033CC5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51" creationId="{927ADF19-5635-2CB1-85D1-605E063D47A3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52" creationId="{E8ABF457-D195-5A6B-7C18-C29D3AFBC7CC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53" creationId="{45EB344A-52C6-4085-AC1D-4582493ED8A1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54" creationId="{8B6D2F55-871A-654B-787D-6A952494831D}"/>
          </ac:inkMkLst>
        </pc:inkChg>
        <pc:inkChg chg="add mod">
          <ac:chgData name="Michael Kuniega" userId="999f7fd1-0dc3-4cba-81fd-6a42a8d75a98" providerId="ADAL" clId="{DBE94396-02CE-4461-B5BA-2C5E1895F3E4}" dt="2023-01-23T15:53:35.506" v="442"/>
          <ac:inkMkLst>
            <pc:docMk/>
            <pc:sldMk cId="2523061556" sldId="278"/>
            <ac:inkMk id="255" creationId="{59586E0A-3651-AD1A-3BB6-5F715F8AD199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58" creationId="{2BFC4F1A-2397-E5EB-106B-F944FC39B7E8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59" creationId="{0D7D1217-8C34-2325-0652-F4F7FA8AEAFB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0" creationId="{6FFB59A7-E45A-72A5-AB5F-D3FB45F40BFF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1" creationId="{CD64E776-865B-616C-70B0-2F60A3BC40F7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2" creationId="{41F01B25-8959-0512-B343-DD52B45FEF17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3" creationId="{C3CE2510-DC5C-3001-39B3-51643188775B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4" creationId="{D1ADAE2E-325F-F2AC-E4AA-4F561FDD1700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5" creationId="{4FFFB57D-AAF7-9565-8DC9-57E73DA4F3E6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6" creationId="{FA14EEE2-F186-78CE-3AB6-7AE24E597F55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7" creationId="{1542C942-8789-2A3E-FAC4-0A0F18420499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8" creationId="{F2BB2B1F-0A7D-AB72-CC21-27F1328D8F92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69" creationId="{2E47AAA5-2424-87A4-BDA1-5CDDDDE507B1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70" creationId="{59CB0451-87A0-E933-CD4B-EE3066CD3725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71" creationId="{679DD503-70AD-EEBA-1115-29F94D844496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72" creationId="{A3399BF9-9227-A0F3-7E33-78E066F1F74F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74" creationId="{E2D35B5A-3188-9AD0-2049-9839A2389AFD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75" creationId="{7FC032C5-62FD-3B6C-0988-14D704E5041D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76" creationId="{2BD6B027-D85C-7C4B-3AA5-896EFF0B1FDA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77" creationId="{6C6DE3A9-E88F-EAEE-C757-F2DDB1CD8898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78" creationId="{2DC2E3CB-7B22-504F-8EFE-78C6DBC40AF3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79" creationId="{D5642698-405C-C83E-A9E5-76B4ACBDEE2F}"/>
          </ac:inkMkLst>
        </pc:inkChg>
        <pc:inkChg chg="add mod">
          <ac:chgData name="Michael Kuniega" userId="999f7fd1-0dc3-4cba-81fd-6a42a8d75a98" providerId="ADAL" clId="{DBE94396-02CE-4461-B5BA-2C5E1895F3E4}" dt="2023-01-23T15:54:12.792" v="479"/>
          <ac:inkMkLst>
            <pc:docMk/>
            <pc:sldMk cId="2523061556" sldId="278"/>
            <ac:inkMk id="280" creationId="{4C916B2E-F975-26CA-C6A8-20D3EF87F39D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82" creationId="{F45403E6-B05A-99DD-7D43-44114710284A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83" creationId="{38F83889-604B-950D-1B72-3A3DEBBFCDA8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84" creationId="{7584CF6A-C24E-5A51-49F1-C1C2860FFDEC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86" creationId="{A69BD947-D87E-9471-E80A-C24152E8886F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88" creationId="{79B5525B-9380-8010-4BB4-3060A9BDD6AB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89" creationId="{DCC0E746-99F2-8235-2B24-F3800FBC0A6C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90" creationId="{60FAFEE1-7614-A7E0-2A63-E9A130EBDE9D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91" creationId="{B358D5E3-A51D-7FA9-A79A-1A4F78287D8D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93" creationId="{E457D5FE-BDC1-0017-27E3-35DF39492934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95" creationId="{4525E101-FB70-C36A-8869-28A957FED490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96" creationId="{DF509C59-EBD6-B05B-05F3-245C95496565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98" creationId="{84AB689D-A38E-884E-DB29-C3C95F19E1BB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299" creationId="{5D4316AA-019D-F296-A176-CED73C5DAF8D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300" creationId="{D0479DBB-763A-DA1F-8DF3-E79D11C906AD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301" creationId="{F44D6A35-B115-57C4-CBB7-FB8EBDCFE035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302" creationId="{F2FEC593-388C-D976-A155-76EDA5D5F0A1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303" creationId="{8EA883E3-CE9F-74EE-752B-5CBBC18F8C8A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304" creationId="{AD817DBD-81C7-694D-2D00-B8845297155C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305" creationId="{8BD913FF-E15A-DF06-C7F2-D17BE2FBBE14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307" creationId="{358A77B7-B1F3-5BD0-7980-9CF7770CA85D}"/>
          </ac:inkMkLst>
        </pc:inkChg>
        <pc:inkChg chg="add mod">
          <ac:chgData name="Michael Kuniega" userId="999f7fd1-0dc3-4cba-81fd-6a42a8d75a98" providerId="ADAL" clId="{DBE94396-02CE-4461-B5BA-2C5E1895F3E4}" dt="2023-01-23T15:54:24.382" v="494"/>
          <ac:inkMkLst>
            <pc:docMk/>
            <pc:sldMk cId="2523061556" sldId="278"/>
            <ac:inkMk id="308" creationId="{34D43F79-494B-2508-64D9-A07A63EC6811}"/>
          </ac:inkMkLst>
        </pc:inkChg>
      </pc:sldChg>
      <pc:sldChg chg="addSp delSp modSp mod">
        <pc:chgData name="Michael Kuniega" userId="999f7fd1-0dc3-4cba-81fd-6a42a8d75a98" providerId="ADAL" clId="{DBE94396-02CE-4461-B5BA-2C5E1895F3E4}" dt="2023-01-23T15:57:51.024" v="618"/>
        <pc:sldMkLst>
          <pc:docMk/>
          <pc:sldMk cId="3740802465" sldId="279"/>
        </pc:sldMkLst>
        <pc:grpChg chg="mod">
          <ac:chgData name="Michael Kuniega" userId="999f7fd1-0dc3-4cba-81fd-6a42a8d75a98" providerId="ADAL" clId="{DBE94396-02CE-4461-B5BA-2C5E1895F3E4}" dt="2023-01-23T15:55:09.656" v="514"/>
          <ac:grpSpMkLst>
            <pc:docMk/>
            <pc:sldMk cId="3740802465" sldId="279"/>
            <ac:grpSpMk id="26" creationId="{19222CEA-24F6-12B7-0F62-7898A4FF04AF}"/>
          </ac:grpSpMkLst>
        </pc:grpChg>
        <pc:grpChg chg="mod">
          <ac:chgData name="Michael Kuniega" userId="999f7fd1-0dc3-4cba-81fd-6a42a8d75a98" providerId="ADAL" clId="{DBE94396-02CE-4461-B5BA-2C5E1895F3E4}" dt="2023-01-23T15:55:31.062" v="528"/>
          <ac:grpSpMkLst>
            <pc:docMk/>
            <pc:sldMk cId="3740802465" sldId="279"/>
            <ac:grpSpMk id="40" creationId="{D89619A6-90AA-2F95-07B7-3938F0640600}"/>
          </ac:grpSpMkLst>
        </pc:grpChg>
        <pc:grpChg chg="mod">
          <ac:chgData name="Michael Kuniega" userId="999f7fd1-0dc3-4cba-81fd-6a42a8d75a98" providerId="ADAL" clId="{DBE94396-02CE-4461-B5BA-2C5E1895F3E4}" dt="2023-01-23T15:55:31.062" v="528"/>
          <ac:grpSpMkLst>
            <pc:docMk/>
            <pc:sldMk cId="3740802465" sldId="279"/>
            <ac:grpSpMk id="41" creationId="{CD552D10-A40B-6066-8BB1-6BF2346BF2B0}"/>
          </ac:grpSpMkLst>
        </pc:grpChg>
        <pc:grpChg chg="mod">
          <ac:chgData name="Michael Kuniega" userId="999f7fd1-0dc3-4cba-81fd-6a42a8d75a98" providerId="ADAL" clId="{DBE94396-02CE-4461-B5BA-2C5E1895F3E4}" dt="2023-01-23T15:55:44.696" v="535"/>
          <ac:grpSpMkLst>
            <pc:docMk/>
            <pc:sldMk cId="3740802465" sldId="279"/>
            <ac:grpSpMk id="46" creationId="{0BA3266E-6EA9-18C3-D1F9-53586CA501B6}"/>
          </ac:grpSpMkLst>
        </pc:grpChg>
        <pc:grpChg chg="del mod">
          <ac:chgData name="Michael Kuniega" userId="999f7fd1-0dc3-4cba-81fd-6a42a8d75a98" providerId="ADAL" clId="{DBE94396-02CE-4461-B5BA-2C5E1895F3E4}" dt="2023-01-23T15:55:51.066" v="542"/>
          <ac:grpSpMkLst>
            <pc:docMk/>
            <pc:sldMk cId="3740802465" sldId="279"/>
            <ac:grpSpMk id="50" creationId="{83AC4E57-E3FB-284E-71BE-534964705684}"/>
          </ac:grpSpMkLst>
        </pc:grpChg>
        <pc:grpChg chg="mod">
          <ac:chgData name="Michael Kuniega" userId="999f7fd1-0dc3-4cba-81fd-6a42a8d75a98" providerId="ADAL" clId="{DBE94396-02CE-4461-B5BA-2C5E1895F3E4}" dt="2023-01-23T15:55:51.066" v="542"/>
          <ac:grpSpMkLst>
            <pc:docMk/>
            <pc:sldMk cId="3740802465" sldId="279"/>
            <ac:grpSpMk id="53" creationId="{9D46E70C-FF8C-F3AF-6661-55591690FC91}"/>
          </ac:grpSpMkLst>
        </pc:grpChg>
        <pc:grpChg chg="mod">
          <ac:chgData name="Michael Kuniega" userId="999f7fd1-0dc3-4cba-81fd-6a42a8d75a98" providerId="ADAL" clId="{DBE94396-02CE-4461-B5BA-2C5E1895F3E4}" dt="2023-01-23T15:55:53.174" v="544"/>
          <ac:grpSpMkLst>
            <pc:docMk/>
            <pc:sldMk cId="3740802465" sldId="279"/>
            <ac:grpSpMk id="55" creationId="{95293D0D-476E-65A3-E932-A435B1497CD7}"/>
          </ac:grpSpMkLst>
        </pc:grpChg>
        <pc:grpChg chg="mod">
          <ac:chgData name="Michael Kuniega" userId="999f7fd1-0dc3-4cba-81fd-6a42a8d75a98" providerId="ADAL" clId="{DBE94396-02CE-4461-B5BA-2C5E1895F3E4}" dt="2023-01-23T15:56:09.968" v="552"/>
          <ac:grpSpMkLst>
            <pc:docMk/>
            <pc:sldMk cId="3740802465" sldId="279"/>
            <ac:grpSpMk id="63" creationId="{5FDBA897-5D65-89DE-2F2B-88027F11301D}"/>
          </ac:grpSpMkLst>
        </pc:grpChg>
        <pc:grpChg chg="del mod">
          <ac:chgData name="Michael Kuniega" userId="999f7fd1-0dc3-4cba-81fd-6a42a8d75a98" providerId="ADAL" clId="{DBE94396-02CE-4461-B5BA-2C5E1895F3E4}" dt="2023-01-23T15:56:24.391" v="575"/>
          <ac:grpSpMkLst>
            <pc:docMk/>
            <pc:sldMk cId="3740802465" sldId="279"/>
            <ac:grpSpMk id="69" creationId="{4CE578D7-CB55-724F-14FC-6239389BC13B}"/>
          </ac:grpSpMkLst>
        </pc:grpChg>
        <pc:grpChg chg="mod">
          <ac:chgData name="Michael Kuniega" userId="999f7fd1-0dc3-4cba-81fd-6a42a8d75a98" providerId="ADAL" clId="{DBE94396-02CE-4461-B5BA-2C5E1895F3E4}" dt="2023-01-23T15:56:24.391" v="575"/>
          <ac:grpSpMkLst>
            <pc:docMk/>
            <pc:sldMk cId="3740802465" sldId="279"/>
            <ac:grpSpMk id="86" creationId="{A66C46EE-4124-F790-4056-B68BF544AD9D}"/>
          </ac:grpSpMkLst>
        </pc:grpChg>
        <pc:grpChg chg="mod">
          <ac:chgData name="Michael Kuniega" userId="999f7fd1-0dc3-4cba-81fd-6a42a8d75a98" providerId="ADAL" clId="{DBE94396-02CE-4461-B5BA-2C5E1895F3E4}" dt="2023-01-23T15:56:24.391" v="575"/>
          <ac:grpSpMkLst>
            <pc:docMk/>
            <pc:sldMk cId="3740802465" sldId="279"/>
            <ac:grpSpMk id="87" creationId="{0A26E1BA-CBBB-4B24-F338-491B10974A6A}"/>
          </ac:grpSpMkLst>
        </pc:grpChg>
        <pc:grpChg chg="del mod">
          <ac:chgData name="Michael Kuniega" userId="999f7fd1-0dc3-4cba-81fd-6a42a8d75a98" providerId="ADAL" clId="{DBE94396-02CE-4461-B5BA-2C5E1895F3E4}" dt="2023-01-23T15:57:07.872" v="588"/>
          <ac:grpSpMkLst>
            <pc:docMk/>
            <pc:sldMk cId="3740802465" sldId="279"/>
            <ac:grpSpMk id="97" creationId="{42B1CE75-E40D-F608-FBF9-7AC0DF3E7886}"/>
          </ac:grpSpMkLst>
        </pc:grpChg>
        <pc:grpChg chg="del mod">
          <ac:chgData name="Michael Kuniega" userId="999f7fd1-0dc3-4cba-81fd-6a42a8d75a98" providerId="ADAL" clId="{DBE94396-02CE-4461-B5BA-2C5E1895F3E4}" dt="2023-01-23T15:57:21.308" v="609"/>
          <ac:grpSpMkLst>
            <pc:docMk/>
            <pc:sldMk cId="3740802465" sldId="279"/>
            <ac:grpSpMk id="100" creationId="{6F57F838-2F26-BC87-2A25-2BCF70618314}"/>
          </ac:grpSpMkLst>
        </pc:grpChg>
        <pc:grpChg chg="mod">
          <ac:chgData name="Michael Kuniega" userId="999f7fd1-0dc3-4cba-81fd-6a42a8d75a98" providerId="ADAL" clId="{DBE94396-02CE-4461-B5BA-2C5E1895F3E4}" dt="2023-01-23T15:57:21.308" v="609"/>
          <ac:grpSpMkLst>
            <pc:docMk/>
            <pc:sldMk cId="3740802465" sldId="279"/>
            <ac:grpSpMk id="121" creationId="{FDE2818C-AC12-F2EB-6243-016BD0413BBE}"/>
          </ac:grpSpMkLst>
        </pc:grpChg>
        <pc:grpChg chg="mod">
          <ac:chgData name="Michael Kuniega" userId="999f7fd1-0dc3-4cba-81fd-6a42a8d75a98" providerId="ADAL" clId="{DBE94396-02CE-4461-B5BA-2C5E1895F3E4}" dt="2023-01-23T15:57:21.308" v="609"/>
          <ac:grpSpMkLst>
            <pc:docMk/>
            <pc:sldMk cId="3740802465" sldId="279"/>
            <ac:grpSpMk id="122" creationId="{EBBF846D-2D94-87A4-353B-07BF9DA9AD3A}"/>
          </ac:grpSpMkLst>
        </pc:grpChg>
        <pc:grpChg chg="mod">
          <ac:chgData name="Michael Kuniega" userId="999f7fd1-0dc3-4cba-81fd-6a42a8d75a98" providerId="ADAL" clId="{DBE94396-02CE-4461-B5BA-2C5E1895F3E4}" dt="2023-01-23T15:57:21.308" v="609"/>
          <ac:grpSpMkLst>
            <pc:docMk/>
            <pc:sldMk cId="3740802465" sldId="279"/>
            <ac:grpSpMk id="123" creationId="{13B97CE6-776E-8BE2-874B-9E5719C4F33E}"/>
          </ac:grpSpMkLst>
        </pc:grpChg>
        <pc:grpChg chg="del mod">
          <ac:chgData name="Michael Kuniega" userId="999f7fd1-0dc3-4cba-81fd-6a42a8d75a98" providerId="ADAL" clId="{DBE94396-02CE-4461-B5BA-2C5E1895F3E4}" dt="2023-01-23T15:57:51.024" v="618"/>
          <ac:grpSpMkLst>
            <pc:docMk/>
            <pc:sldMk cId="3740802465" sldId="279"/>
            <ac:grpSpMk id="128" creationId="{1AE95159-1807-AF82-280A-1B900A724C92}"/>
          </ac:grpSpMkLst>
        </pc:grpChg>
        <pc:grpChg chg="mod">
          <ac:chgData name="Michael Kuniega" userId="999f7fd1-0dc3-4cba-81fd-6a42a8d75a98" providerId="ADAL" clId="{DBE94396-02CE-4461-B5BA-2C5E1895F3E4}" dt="2023-01-23T15:57:51.024" v="618"/>
          <ac:grpSpMkLst>
            <pc:docMk/>
            <pc:sldMk cId="3740802465" sldId="279"/>
            <ac:grpSpMk id="132" creationId="{12A9EDF0-E72A-00E2-0051-CE3801204D0E}"/>
          </ac:grpSpMkLst>
        </pc:grpChg>
        <pc:inkChg chg="add mod">
          <ac:chgData name="Michael Kuniega" userId="999f7fd1-0dc3-4cba-81fd-6a42a8d75a98" providerId="ADAL" clId="{DBE94396-02CE-4461-B5BA-2C5E1895F3E4}" dt="2023-01-23T15:55:53.174" v="544"/>
          <ac:inkMkLst>
            <pc:docMk/>
            <pc:sldMk cId="3740802465" sldId="279"/>
            <ac:inkMk id="3" creationId="{412046DD-786F-724F-4AFE-F624D449635F}"/>
          </ac:inkMkLst>
        </pc:inkChg>
        <pc:inkChg chg="add mod">
          <ac:chgData name="Michael Kuniega" userId="999f7fd1-0dc3-4cba-81fd-6a42a8d75a98" providerId="ADAL" clId="{DBE94396-02CE-4461-B5BA-2C5E1895F3E4}" dt="2023-01-23T15:55:53.174" v="544"/>
          <ac:inkMkLst>
            <pc:docMk/>
            <pc:sldMk cId="3740802465" sldId="279"/>
            <ac:inkMk id="4" creationId="{D3433AF6-BA47-B70A-9C88-436AC61ED1E8}"/>
          </ac:inkMkLst>
        </pc:inkChg>
        <pc:inkChg chg="add mod">
          <ac:chgData name="Michael Kuniega" userId="999f7fd1-0dc3-4cba-81fd-6a42a8d75a98" providerId="ADAL" clId="{DBE94396-02CE-4461-B5BA-2C5E1895F3E4}" dt="2023-01-23T15:55:53.174" v="544"/>
          <ac:inkMkLst>
            <pc:docMk/>
            <pc:sldMk cId="3740802465" sldId="279"/>
            <ac:inkMk id="5" creationId="{B388BB36-986D-B900-E15F-E7FC222A97E6}"/>
          </ac:inkMkLst>
        </pc:inkChg>
        <pc:inkChg chg="add">
          <ac:chgData name="Michael Kuniega" userId="999f7fd1-0dc3-4cba-81fd-6a42a8d75a98" providerId="ADAL" clId="{DBE94396-02CE-4461-B5BA-2C5E1895F3E4}" dt="2023-01-23T15:54:45.827" v="498" actId="9405"/>
          <ac:inkMkLst>
            <pc:docMk/>
            <pc:sldMk cId="3740802465" sldId="279"/>
            <ac:inkMk id="7" creationId="{72D6165A-78F3-F6DD-3C7A-A97E5E073CDD}"/>
          </ac:inkMkLst>
        </pc:inkChg>
        <pc:inkChg chg="add del">
          <ac:chgData name="Michael Kuniega" userId="999f7fd1-0dc3-4cba-81fd-6a42a8d75a98" providerId="ADAL" clId="{DBE94396-02CE-4461-B5BA-2C5E1895F3E4}" dt="2023-01-23T15:54:53.454" v="500" actId="9405"/>
          <ac:inkMkLst>
            <pc:docMk/>
            <pc:sldMk cId="3740802465" sldId="279"/>
            <ac:inkMk id="8" creationId="{505A6CEA-091F-DDDD-2B60-584B434C8F51}"/>
          </ac:inkMkLst>
        </pc:inkChg>
        <pc:inkChg chg="add">
          <ac:chgData name="Michael Kuniega" userId="999f7fd1-0dc3-4cba-81fd-6a42a8d75a98" providerId="ADAL" clId="{DBE94396-02CE-4461-B5BA-2C5E1895F3E4}" dt="2023-01-23T15:54:59.534" v="501" actId="9405"/>
          <ac:inkMkLst>
            <pc:docMk/>
            <pc:sldMk cId="3740802465" sldId="279"/>
            <ac:inkMk id="9" creationId="{F855EF0D-CA41-BF07-E2BA-151951F094F0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10" creationId="{0E296B8C-9819-A618-EC51-FDD5133B38B8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11" creationId="{829B25E7-EF32-AFB0-DEBF-1DD685F0064F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15" creationId="{56AC9F29-928F-A97D-80B6-AAD64B0CCBEA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16" creationId="{FE56A736-5FF0-7155-9431-790E862238C3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18" creationId="{6A7D9BD9-B4AE-85F6-353D-17712E638629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19" creationId="{2E22EF89-9590-2229-C72A-4F3558D1271E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20" creationId="{13CA548A-6509-557E-08F7-51C0FA14304D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21" creationId="{9F259F4B-7D81-859C-93A2-E0680B2868C0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22" creationId="{9ED97636-2190-0EBD-3226-3D6066915B21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23" creationId="{ECFA5DD2-50DB-C97E-9060-D36AE3DAE972}"/>
          </ac:inkMkLst>
        </pc:inkChg>
        <pc:inkChg chg="add mod">
          <ac:chgData name="Michael Kuniega" userId="999f7fd1-0dc3-4cba-81fd-6a42a8d75a98" providerId="ADAL" clId="{DBE94396-02CE-4461-B5BA-2C5E1895F3E4}" dt="2023-01-23T15:55:09.656" v="514"/>
          <ac:inkMkLst>
            <pc:docMk/>
            <pc:sldMk cId="3740802465" sldId="279"/>
            <ac:inkMk id="24" creationId="{C4065DFF-4CA9-E810-7B3D-7596CD3871F3}"/>
          </ac:inkMkLst>
        </pc:inkChg>
        <pc:inkChg chg="add">
          <ac:chgData name="Michael Kuniega" userId="999f7fd1-0dc3-4cba-81fd-6a42a8d75a98" providerId="ADAL" clId="{DBE94396-02CE-4461-B5BA-2C5E1895F3E4}" dt="2023-01-23T15:55:09.099" v="513" actId="9405"/>
          <ac:inkMkLst>
            <pc:docMk/>
            <pc:sldMk cId="3740802465" sldId="279"/>
            <ac:inkMk id="25" creationId="{4AFF9E10-6866-F118-607D-F24761A81EAF}"/>
          </ac:inkMkLst>
        </pc:inkChg>
        <pc:inkChg chg="add">
          <ac:chgData name="Michael Kuniega" userId="999f7fd1-0dc3-4cba-81fd-6a42a8d75a98" providerId="ADAL" clId="{DBE94396-02CE-4461-B5BA-2C5E1895F3E4}" dt="2023-01-23T15:55:15.183" v="515" actId="9405"/>
          <ac:inkMkLst>
            <pc:docMk/>
            <pc:sldMk cId="3740802465" sldId="279"/>
            <ac:inkMk id="27" creationId="{522C4143-D148-FB5D-17A5-65A01EEB0DD8}"/>
          </ac:inkMkLst>
        </pc:inkChg>
        <pc:inkChg chg="add">
          <ac:chgData name="Michael Kuniega" userId="999f7fd1-0dc3-4cba-81fd-6a42a8d75a98" providerId="ADAL" clId="{DBE94396-02CE-4461-B5BA-2C5E1895F3E4}" dt="2023-01-23T15:55:21.094" v="516" actId="9405"/>
          <ac:inkMkLst>
            <pc:docMk/>
            <pc:sldMk cId="3740802465" sldId="279"/>
            <ac:inkMk id="28" creationId="{603AE306-2529-66C4-60BB-42CBBAEDBD2C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29" creationId="{3104EC99-971F-2DB7-EDF3-2520BAAE08C2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0" creationId="{4440A527-70CD-4E9E-6AA6-5BE25E60FD54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1" creationId="{333B6562-A5E5-C391-565A-4E5110F9E3AE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2" creationId="{AC4BE8A8-E302-E544-D62F-41F304F01EA7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3" creationId="{B3418FD9-8CB3-FC33-ECA5-55B788268427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4" creationId="{1BC307F1-5798-64AD-95BA-47D76342C37C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5" creationId="{F23BF087-D711-8ED0-C758-7CB887C543C7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6" creationId="{F836268C-DDD5-D910-9A5E-3E9E6500A321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7" creationId="{5B623ADF-A64C-04BB-54C2-CF3F4ADDEACC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8" creationId="{8159A7CC-7D84-CB66-3F03-342D9741AC3A}"/>
          </ac:inkMkLst>
        </pc:inkChg>
        <pc:inkChg chg="add mod">
          <ac:chgData name="Michael Kuniega" userId="999f7fd1-0dc3-4cba-81fd-6a42a8d75a98" providerId="ADAL" clId="{DBE94396-02CE-4461-B5BA-2C5E1895F3E4}" dt="2023-01-23T15:55:31.062" v="528"/>
          <ac:inkMkLst>
            <pc:docMk/>
            <pc:sldMk cId="3740802465" sldId="279"/>
            <ac:inkMk id="39" creationId="{7362C73F-1B2A-8BBD-FC89-192ED98123C4}"/>
          </ac:inkMkLst>
        </pc:inkChg>
        <pc:inkChg chg="add mod">
          <ac:chgData name="Michael Kuniega" userId="999f7fd1-0dc3-4cba-81fd-6a42a8d75a98" providerId="ADAL" clId="{DBE94396-02CE-4461-B5BA-2C5E1895F3E4}" dt="2023-01-23T15:55:51.066" v="542"/>
          <ac:inkMkLst>
            <pc:docMk/>
            <pc:sldMk cId="3740802465" sldId="279"/>
            <ac:inkMk id="42" creationId="{B271E95B-4419-C36C-ECDB-86357FA9390F}"/>
          </ac:inkMkLst>
        </pc:inkChg>
        <pc:inkChg chg="add mod">
          <ac:chgData name="Michael Kuniega" userId="999f7fd1-0dc3-4cba-81fd-6a42a8d75a98" providerId="ADAL" clId="{DBE94396-02CE-4461-B5BA-2C5E1895F3E4}" dt="2023-01-23T15:55:51.066" v="542"/>
          <ac:inkMkLst>
            <pc:docMk/>
            <pc:sldMk cId="3740802465" sldId="279"/>
            <ac:inkMk id="43" creationId="{E81C4DE3-C20C-F3A7-DC25-1041C297C5A0}"/>
          </ac:inkMkLst>
        </pc:inkChg>
        <pc:inkChg chg="add mod">
          <ac:chgData name="Michael Kuniega" userId="999f7fd1-0dc3-4cba-81fd-6a42a8d75a98" providerId="ADAL" clId="{DBE94396-02CE-4461-B5BA-2C5E1895F3E4}" dt="2023-01-23T15:55:51.066" v="542"/>
          <ac:inkMkLst>
            <pc:docMk/>
            <pc:sldMk cId="3740802465" sldId="279"/>
            <ac:inkMk id="44" creationId="{E3FBDD8B-0CAB-666B-68D3-F2D956FECF03}"/>
          </ac:inkMkLst>
        </pc:inkChg>
        <pc:inkChg chg="add del mod">
          <ac:chgData name="Michael Kuniega" userId="999f7fd1-0dc3-4cba-81fd-6a42a8d75a98" providerId="ADAL" clId="{DBE94396-02CE-4461-B5BA-2C5E1895F3E4}" dt="2023-01-23T15:55:44.696" v="535"/>
          <ac:inkMkLst>
            <pc:docMk/>
            <pc:sldMk cId="3740802465" sldId="279"/>
            <ac:inkMk id="45" creationId="{80C46B7A-AE94-9C69-0A3A-5D1EBA767608}"/>
          </ac:inkMkLst>
        </pc:inkChg>
        <pc:inkChg chg="add mod">
          <ac:chgData name="Michael Kuniega" userId="999f7fd1-0dc3-4cba-81fd-6a42a8d75a98" providerId="ADAL" clId="{DBE94396-02CE-4461-B5BA-2C5E1895F3E4}" dt="2023-01-23T15:55:51.066" v="542"/>
          <ac:inkMkLst>
            <pc:docMk/>
            <pc:sldMk cId="3740802465" sldId="279"/>
            <ac:inkMk id="47" creationId="{A511A511-9DE9-3DEE-750D-4136DB82E230}"/>
          </ac:inkMkLst>
        </pc:inkChg>
        <pc:inkChg chg="add mod">
          <ac:chgData name="Michael Kuniega" userId="999f7fd1-0dc3-4cba-81fd-6a42a8d75a98" providerId="ADAL" clId="{DBE94396-02CE-4461-B5BA-2C5E1895F3E4}" dt="2023-01-23T15:55:51.066" v="542"/>
          <ac:inkMkLst>
            <pc:docMk/>
            <pc:sldMk cId="3740802465" sldId="279"/>
            <ac:inkMk id="48" creationId="{DFEC4D5B-DF51-AFB0-C07C-2B3ED3A43C79}"/>
          </ac:inkMkLst>
        </pc:inkChg>
        <pc:inkChg chg="add mod">
          <ac:chgData name="Michael Kuniega" userId="999f7fd1-0dc3-4cba-81fd-6a42a8d75a98" providerId="ADAL" clId="{DBE94396-02CE-4461-B5BA-2C5E1895F3E4}" dt="2023-01-23T15:55:51.066" v="542"/>
          <ac:inkMkLst>
            <pc:docMk/>
            <pc:sldMk cId="3740802465" sldId="279"/>
            <ac:inkMk id="49" creationId="{85535F3E-11CE-69F7-8774-0D6DC439AFB8}"/>
          </ac:inkMkLst>
        </pc:inkChg>
        <pc:inkChg chg="add mod">
          <ac:chgData name="Michael Kuniega" userId="999f7fd1-0dc3-4cba-81fd-6a42a8d75a98" providerId="ADAL" clId="{DBE94396-02CE-4461-B5BA-2C5E1895F3E4}" dt="2023-01-23T15:55:51.066" v="542"/>
          <ac:inkMkLst>
            <pc:docMk/>
            <pc:sldMk cId="3740802465" sldId="279"/>
            <ac:inkMk id="51" creationId="{460AA475-5C78-8A0E-1932-84A4E842D045}"/>
          </ac:inkMkLst>
        </pc:inkChg>
        <pc:inkChg chg="add mod">
          <ac:chgData name="Michael Kuniega" userId="999f7fd1-0dc3-4cba-81fd-6a42a8d75a98" providerId="ADAL" clId="{DBE94396-02CE-4461-B5BA-2C5E1895F3E4}" dt="2023-01-23T15:55:51.066" v="542"/>
          <ac:inkMkLst>
            <pc:docMk/>
            <pc:sldMk cId="3740802465" sldId="279"/>
            <ac:inkMk id="52" creationId="{C1864399-0685-ECA9-FC64-67B82AC49523}"/>
          </ac:inkMkLst>
        </pc:inkChg>
        <pc:inkChg chg="add mod">
          <ac:chgData name="Michael Kuniega" userId="999f7fd1-0dc3-4cba-81fd-6a42a8d75a98" providerId="ADAL" clId="{DBE94396-02CE-4461-B5BA-2C5E1895F3E4}" dt="2023-01-23T15:55:53.174" v="544"/>
          <ac:inkMkLst>
            <pc:docMk/>
            <pc:sldMk cId="3740802465" sldId="279"/>
            <ac:inkMk id="54" creationId="{783B70AC-80E9-4B5E-0CB6-6B400C50C55C}"/>
          </ac:inkMkLst>
        </pc:inkChg>
        <pc:inkChg chg="add">
          <ac:chgData name="Michael Kuniega" userId="999f7fd1-0dc3-4cba-81fd-6a42a8d75a98" providerId="ADAL" clId="{DBE94396-02CE-4461-B5BA-2C5E1895F3E4}" dt="2023-01-23T15:55:58.899" v="545" actId="9405"/>
          <ac:inkMkLst>
            <pc:docMk/>
            <pc:sldMk cId="3740802465" sldId="279"/>
            <ac:inkMk id="56" creationId="{B6268227-905F-39C9-B1CF-24FF365A4551}"/>
          </ac:inkMkLst>
        </pc:inkChg>
        <pc:inkChg chg="add">
          <ac:chgData name="Michael Kuniega" userId="999f7fd1-0dc3-4cba-81fd-6a42a8d75a98" providerId="ADAL" clId="{DBE94396-02CE-4461-B5BA-2C5E1895F3E4}" dt="2023-01-23T15:56:02.985" v="546" actId="9405"/>
          <ac:inkMkLst>
            <pc:docMk/>
            <pc:sldMk cId="3740802465" sldId="279"/>
            <ac:inkMk id="57" creationId="{8CDEFE6B-8F6C-41E7-C518-C3DDF0F17AFB}"/>
          </ac:inkMkLst>
        </pc:inkChg>
        <pc:inkChg chg="add mod">
          <ac:chgData name="Michael Kuniega" userId="999f7fd1-0dc3-4cba-81fd-6a42a8d75a98" providerId="ADAL" clId="{DBE94396-02CE-4461-B5BA-2C5E1895F3E4}" dt="2023-01-23T15:56:09.968" v="552"/>
          <ac:inkMkLst>
            <pc:docMk/>
            <pc:sldMk cId="3740802465" sldId="279"/>
            <ac:inkMk id="58" creationId="{59A44FC4-4841-27BF-3248-5DBD4B581EA2}"/>
          </ac:inkMkLst>
        </pc:inkChg>
        <pc:inkChg chg="add mod">
          <ac:chgData name="Michael Kuniega" userId="999f7fd1-0dc3-4cba-81fd-6a42a8d75a98" providerId="ADAL" clId="{DBE94396-02CE-4461-B5BA-2C5E1895F3E4}" dt="2023-01-23T15:56:09.968" v="552"/>
          <ac:inkMkLst>
            <pc:docMk/>
            <pc:sldMk cId="3740802465" sldId="279"/>
            <ac:inkMk id="59" creationId="{A0B6B10A-AEF9-FC87-6174-454E28DCA193}"/>
          </ac:inkMkLst>
        </pc:inkChg>
        <pc:inkChg chg="add mod">
          <ac:chgData name="Michael Kuniega" userId="999f7fd1-0dc3-4cba-81fd-6a42a8d75a98" providerId="ADAL" clId="{DBE94396-02CE-4461-B5BA-2C5E1895F3E4}" dt="2023-01-23T15:56:09.968" v="552"/>
          <ac:inkMkLst>
            <pc:docMk/>
            <pc:sldMk cId="3740802465" sldId="279"/>
            <ac:inkMk id="60" creationId="{88DF49B3-833E-DFEB-971A-8732A2122689}"/>
          </ac:inkMkLst>
        </pc:inkChg>
        <pc:inkChg chg="add mod">
          <ac:chgData name="Michael Kuniega" userId="999f7fd1-0dc3-4cba-81fd-6a42a8d75a98" providerId="ADAL" clId="{DBE94396-02CE-4461-B5BA-2C5E1895F3E4}" dt="2023-01-23T15:56:09.968" v="552"/>
          <ac:inkMkLst>
            <pc:docMk/>
            <pc:sldMk cId="3740802465" sldId="279"/>
            <ac:inkMk id="61" creationId="{69A5C29A-9594-B36B-019B-6A42CED05668}"/>
          </ac:inkMkLst>
        </pc:inkChg>
        <pc:inkChg chg="add mod">
          <ac:chgData name="Michael Kuniega" userId="999f7fd1-0dc3-4cba-81fd-6a42a8d75a98" providerId="ADAL" clId="{DBE94396-02CE-4461-B5BA-2C5E1895F3E4}" dt="2023-01-23T15:56:09.968" v="552"/>
          <ac:inkMkLst>
            <pc:docMk/>
            <pc:sldMk cId="3740802465" sldId="279"/>
            <ac:inkMk id="62" creationId="{A003326E-CE61-65BB-7FAC-AF0B84428B7A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64" creationId="{E9FD1BC2-9519-A2A3-577B-AF7D0F00AC83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65" creationId="{4479E209-64FF-395F-FD89-B1966060C860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66" creationId="{21EB0659-3669-D407-FDF1-91406B4ABC80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67" creationId="{F6DF0A46-6344-81B8-8312-C8CE8DD61622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68" creationId="{0961769B-26AC-73BC-BF94-1586ECCAAA57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0" creationId="{6A30EB9E-FD7B-A6E9-2803-82FB177EEA52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1" creationId="{53FA21A2-4FF5-EBB3-1058-3492E929665F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2" creationId="{56FB6F4B-60B6-1D03-7F14-73C88B3E65CB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3" creationId="{E89A83E2-5B41-431A-CCBF-252C636ABEEB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4" creationId="{8ABD975F-E157-04BA-1D77-81746FF7D895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5" creationId="{D334F933-F66E-2A0C-8F91-3CEC12296FE9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6" creationId="{D671246F-DAD7-9A0F-693C-0B2A23DFCFB9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7" creationId="{799EEE82-45DC-E4DB-21E4-46D39D1E1482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8" creationId="{715A9E59-E9A1-E403-978C-8B89980C84E6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79" creationId="{D39DAEE5-4BFF-65B9-338B-947BF70EB7AC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80" creationId="{5FFBA453-97E9-BA95-4974-CAA4F452BBC5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81" creationId="{AA6C0FBD-45A7-62D9-6347-4BC5A1DBEE62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82" creationId="{9693E217-510F-582E-0465-BDA6F7917BC3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83" creationId="{CD3D2C23-CB9D-DD4A-3B28-CB8E08B83D83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84" creationId="{CE8A798C-4C09-8148-D43D-E561169CFB1F}"/>
          </ac:inkMkLst>
        </pc:inkChg>
        <pc:inkChg chg="add mod">
          <ac:chgData name="Michael Kuniega" userId="999f7fd1-0dc3-4cba-81fd-6a42a8d75a98" providerId="ADAL" clId="{DBE94396-02CE-4461-B5BA-2C5E1895F3E4}" dt="2023-01-23T15:56:24.391" v="575"/>
          <ac:inkMkLst>
            <pc:docMk/>
            <pc:sldMk cId="3740802465" sldId="279"/>
            <ac:inkMk id="85" creationId="{D37B079A-660C-2855-C284-B8C60C662A51}"/>
          </ac:inkMkLst>
        </pc:inkChg>
        <pc:inkChg chg="add">
          <ac:chgData name="Michael Kuniega" userId="999f7fd1-0dc3-4cba-81fd-6a42a8d75a98" providerId="ADAL" clId="{DBE94396-02CE-4461-B5BA-2C5E1895F3E4}" dt="2023-01-23T15:56:24.813" v="576" actId="9405"/>
          <ac:inkMkLst>
            <pc:docMk/>
            <pc:sldMk cId="3740802465" sldId="279"/>
            <ac:inkMk id="88" creationId="{E22C9646-9D43-D7A4-8232-754DCA02CBAE}"/>
          </ac:inkMkLst>
        </pc:inkChg>
        <pc:inkChg chg="add">
          <ac:chgData name="Michael Kuniega" userId="999f7fd1-0dc3-4cba-81fd-6a42a8d75a98" providerId="ADAL" clId="{DBE94396-02CE-4461-B5BA-2C5E1895F3E4}" dt="2023-01-23T15:56:25.153" v="577" actId="9405"/>
          <ac:inkMkLst>
            <pc:docMk/>
            <pc:sldMk cId="3740802465" sldId="279"/>
            <ac:inkMk id="89" creationId="{C82CB7B2-9DC2-E22E-6354-BBB9AA38288C}"/>
          </ac:inkMkLst>
        </pc:inkChg>
        <pc:inkChg chg="add">
          <ac:chgData name="Michael Kuniega" userId="999f7fd1-0dc3-4cba-81fd-6a42a8d75a98" providerId="ADAL" clId="{DBE94396-02CE-4461-B5BA-2C5E1895F3E4}" dt="2023-01-23T15:56:33.887" v="578" actId="9405"/>
          <ac:inkMkLst>
            <pc:docMk/>
            <pc:sldMk cId="3740802465" sldId="279"/>
            <ac:inkMk id="90" creationId="{1CC00DBE-63BD-9BB2-549F-43D3DA84C459}"/>
          </ac:inkMkLst>
        </pc:inkChg>
        <pc:inkChg chg="add">
          <ac:chgData name="Michael Kuniega" userId="999f7fd1-0dc3-4cba-81fd-6a42a8d75a98" providerId="ADAL" clId="{DBE94396-02CE-4461-B5BA-2C5E1895F3E4}" dt="2023-01-23T15:56:43.948" v="579" actId="9405"/>
          <ac:inkMkLst>
            <pc:docMk/>
            <pc:sldMk cId="3740802465" sldId="279"/>
            <ac:inkMk id="91" creationId="{7AA271C4-90B6-301D-4468-06FA6C176695}"/>
          </ac:inkMkLst>
        </pc:inkChg>
        <pc:inkChg chg="add">
          <ac:chgData name="Michael Kuniega" userId="999f7fd1-0dc3-4cba-81fd-6a42a8d75a98" providerId="ADAL" clId="{DBE94396-02CE-4461-B5BA-2C5E1895F3E4}" dt="2023-01-23T15:56:48.162" v="580" actId="9405"/>
          <ac:inkMkLst>
            <pc:docMk/>
            <pc:sldMk cId="3740802465" sldId="279"/>
            <ac:inkMk id="92" creationId="{A298DABD-9577-183F-C8AA-E6B2DC53CD70}"/>
          </ac:inkMkLst>
        </pc:inkChg>
        <pc:inkChg chg="add">
          <ac:chgData name="Michael Kuniega" userId="999f7fd1-0dc3-4cba-81fd-6a42a8d75a98" providerId="ADAL" clId="{DBE94396-02CE-4461-B5BA-2C5E1895F3E4}" dt="2023-01-23T15:56:56.815" v="581" actId="9405"/>
          <ac:inkMkLst>
            <pc:docMk/>
            <pc:sldMk cId="3740802465" sldId="279"/>
            <ac:inkMk id="93" creationId="{25FDB4CB-90BA-C241-741F-611A6FA1B135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94" creationId="{AD2D568E-A956-6C4D-E02D-00D29EDC6FDE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95" creationId="{EEFDB83E-7282-668A-4488-55D4869C4A84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96" creationId="{7A1FA350-1210-25FB-09EC-9900074B66C8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98" creationId="{CE0D3E02-FC57-6135-C9FF-F304AA1780AA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99" creationId="{E70EADAC-F8C7-14DE-C48F-16A4DBB4653C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01" creationId="{1820F2F7-E9B6-1AF9-3FE6-513F5DEA1904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02" creationId="{077D7ACC-FCB1-E7D6-CA48-15D4122ED57D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03" creationId="{20CCD6A3-9D9F-F536-AD05-8437FCB6D4B3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04" creationId="{7609DEBF-E40A-E091-BB9F-911100C6AC69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05" creationId="{B52DE3AD-C5F7-386B-CF83-140CABD8599E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06" creationId="{8DE75D2D-F345-F4AC-C1F9-DF7321551203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07" creationId="{A8985EB8-B8D9-3847-C941-22DDA73EFF5A}"/>
          </ac:inkMkLst>
        </pc:inkChg>
        <pc:inkChg chg="add">
          <ac:chgData name="Michael Kuniega" userId="999f7fd1-0dc3-4cba-81fd-6a42a8d75a98" providerId="ADAL" clId="{DBE94396-02CE-4461-B5BA-2C5E1895F3E4}" dt="2023-01-23T15:57:12.483" v="596" actId="9405"/>
          <ac:inkMkLst>
            <pc:docMk/>
            <pc:sldMk cId="3740802465" sldId="279"/>
            <ac:inkMk id="108" creationId="{20EA42F9-A248-FBE2-8624-FD0AA65865F2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09" creationId="{B13C19B7-EDAF-0A51-506E-2ED0AD0DD773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0" creationId="{46BBCFDA-2957-3F05-2F31-EB220110ED77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1" creationId="{0D460172-93EE-AD03-507A-B947DE741F6B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2" creationId="{8FEC43DE-67BD-7964-73CB-334AA4CDB11C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3" creationId="{CEA56EBA-A181-3AB9-6A13-BEB4EF73D361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4" creationId="{F05D3155-D124-00BD-284B-9BCC0E016F3F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5" creationId="{781EC86B-E43E-2CFB-AFE9-7488ED396F51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6" creationId="{C8E02412-D1D6-6605-8ECC-B05297A2B8FB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7" creationId="{34CE43F5-8CC4-69CA-8E24-DDEB1330F1D7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8" creationId="{98F44498-CDE3-7E3A-D293-67CABE8F7C26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19" creationId="{CD9D6A28-8E40-4CEB-93B9-CB5E8FA6CE81}"/>
          </ac:inkMkLst>
        </pc:inkChg>
        <pc:inkChg chg="add mod">
          <ac:chgData name="Michael Kuniega" userId="999f7fd1-0dc3-4cba-81fd-6a42a8d75a98" providerId="ADAL" clId="{DBE94396-02CE-4461-B5BA-2C5E1895F3E4}" dt="2023-01-23T15:57:21.308" v="609"/>
          <ac:inkMkLst>
            <pc:docMk/>
            <pc:sldMk cId="3740802465" sldId="279"/>
            <ac:inkMk id="120" creationId="{BD72826A-F947-2CD4-40AC-4B7C9FA921E0}"/>
          </ac:inkMkLst>
        </pc:inkChg>
        <pc:inkChg chg="add">
          <ac:chgData name="Michael Kuniega" userId="999f7fd1-0dc3-4cba-81fd-6a42a8d75a98" providerId="ADAL" clId="{DBE94396-02CE-4461-B5BA-2C5E1895F3E4}" dt="2023-01-23T15:57:24.796" v="610" actId="9405"/>
          <ac:inkMkLst>
            <pc:docMk/>
            <pc:sldMk cId="3740802465" sldId="279"/>
            <ac:inkMk id="124" creationId="{9ADBA411-A189-115C-2533-08688CCDD75D}"/>
          </ac:inkMkLst>
        </pc:inkChg>
        <pc:inkChg chg="add">
          <ac:chgData name="Michael Kuniega" userId="999f7fd1-0dc3-4cba-81fd-6a42a8d75a98" providerId="ADAL" clId="{DBE94396-02CE-4461-B5BA-2C5E1895F3E4}" dt="2023-01-23T15:57:39.344" v="611" actId="9405"/>
          <ac:inkMkLst>
            <pc:docMk/>
            <pc:sldMk cId="3740802465" sldId="279"/>
            <ac:inkMk id="125" creationId="{9E9BDDF9-CD45-6BFF-55A7-5A2187800762}"/>
          </ac:inkMkLst>
        </pc:inkChg>
        <pc:inkChg chg="add mod">
          <ac:chgData name="Michael Kuniega" userId="999f7fd1-0dc3-4cba-81fd-6a42a8d75a98" providerId="ADAL" clId="{DBE94396-02CE-4461-B5BA-2C5E1895F3E4}" dt="2023-01-23T15:57:51.024" v="618"/>
          <ac:inkMkLst>
            <pc:docMk/>
            <pc:sldMk cId="3740802465" sldId="279"/>
            <ac:inkMk id="126" creationId="{4524490D-DC70-CDF7-B92B-18E1F666DCE7}"/>
          </ac:inkMkLst>
        </pc:inkChg>
        <pc:inkChg chg="add mod">
          <ac:chgData name="Michael Kuniega" userId="999f7fd1-0dc3-4cba-81fd-6a42a8d75a98" providerId="ADAL" clId="{DBE94396-02CE-4461-B5BA-2C5E1895F3E4}" dt="2023-01-23T15:57:51.024" v="618"/>
          <ac:inkMkLst>
            <pc:docMk/>
            <pc:sldMk cId="3740802465" sldId="279"/>
            <ac:inkMk id="127" creationId="{B4342E91-C753-842D-4BF8-72F579163963}"/>
          </ac:inkMkLst>
        </pc:inkChg>
        <pc:inkChg chg="add mod">
          <ac:chgData name="Michael Kuniega" userId="999f7fd1-0dc3-4cba-81fd-6a42a8d75a98" providerId="ADAL" clId="{DBE94396-02CE-4461-B5BA-2C5E1895F3E4}" dt="2023-01-23T15:57:51.024" v="618"/>
          <ac:inkMkLst>
            <pc:docMk/>
            <pc:sldMk cId="3740802465" sldId="279"/>
            <ac:inkMk id="129" creationId="{CABEF31F-C1DE-6C30-CB66-A68E41644B7F}"/>
          </ac:inkMkLst>
        </pc:inkChg>
        <pc:inkChg chg="add mod">
          <ac:chgData name="Michael Kuniega" userId="999f7fd1-0dc3-4cba-81fd-6a42a8d75a98" providerId="ADAL" clId="{DBE94396-02CE-4461-B5BA-2C5E1895F3E4}" dt="2023-01-23T15:57:51.024" v="618"/>
          <ac:inkMkLst>
            <pc:docMk/>
            <pc:sldMk cId="3740802465" sldId="279"/>
            <ac:inkMk id="130" creationId="{E1621378-5AFB-4CD6-EA25-D7FF18F41905}"/>
          </ac:inkMkLst>
        </pc:inkChg>
        <pc:inkChg chg="add mod">
          <ac:chgData name="Michael Kuniega" userId="999f7fd1-0dc3-4cba-81fd-6a42a8d75a98" providerId="ADAL" clId="{DBE94396-02CE-4461-B5BA-2C5E1895F3E4}" dt="2023-01-23T15:57:51.024" v="618"/>
          <ac:inkMkLst>
            <pc:docMk/>
            <pc:sldMk cId="3740802465" sldId="279"/>
            <ac:inkMk id="131" creationId="{D16FEEC7-0C38-F7FA-89E2-821B01505685}"/>
          </ac:inkMkLst>
        </pc:inkChg>
      </pc:sldChg>
      <pc:sldChg chg="addSp delSp modSp mod">
        <pc:chgData name="Michael Kuniega" userId="999f7fd1-0dc3-4cba-81fd-6a42a8d75a98" providerId="ADAL" clId="{DBE94396-02CE-4461-B5BA-2C5E1895F3E4}" dt="2023-01-23T16:10:03.602" v="836" actId="9405"/>
        <pc:sldMkLst>
          <pc:docMk/>
          <pc:sldMk cId="3907235535" sldId="280"/>
        </pc:sldMkLst>
        <pc:grpChg chg="del mod">
          <ac:chgData name="Michael Kuniega" userId="999f7fd1-0dc3-4cba-81fd-6a42a8d75a98" providerId="ADAL" clId="{DBE94396-02CE-4461-B5BA-2C5E1895F3E4}" dt="2023-01-23T16:02:14.514" v="624"/>
          <ac:grpSpMkLst>
            <pc:docMk/>
            <pc:sldMk cId="3907235535" sldId="280"/>
            <ac:grpSpMk id="8" creationId="{C7DAF161-81F8-99A5-2D39-1EA599879B8C}"/>
          </ac:grpSpMkLst>
        </pc:grpChg>
        <pc:grpChg chg="del mod">
          <ac:chgData name="Michael Kuniega" userId="999f7fd1-0dc3-4cba-81fd-6a42a8d75a98" providerId="ADAL" clId="{DBE94396-02CE-4461-B5BA-2C5E1895F3E4}" dt="2023-01-23T16:02:19.481" v="630"/>
          <ac:grpSpMkLst>
            <pc:docMk/>
            <pc:sldMk cId="3907235535" sldId="280"/>
            <ac:grpSpMk id="11" creationId="{57471FBC-85BD-FDA4-92FF-2C7ED350E6FC}"/>
          </ac:grpSpMkLst>
        </pc:grpChg>
        <pc:grpChg chg="mod">
          <ac:chgData name="Michael Kuniega" userId="999f7fd1-0dc3-4cba-81fd-6a42a8d75a98" providerId="ADAL" clId="{DBE94396-02CE-4461-B5BA-2C5E1895F3E4}" dt="2023-01-23T16:02:19.481" v="630"/>
          <ac:grpSpMkLst>
            <pc:docMk/>
            <pc:sldMk cId="3907235535" sldId="280"/>
            <ac:grpSpMk id="21" creationId="{35BE0811-B537-768B-6E48-9E36F517E039}"/>
          </ac:grpSpMkLst>
        </pc:grpChg>
        <pc:grpChg chg="del mod">
          <ac:chgData name="Michael Kuniega" userId="999f7fd1-0dc3-4cba-81fd-6a42a8d75a98" providerId="ADAL" clId="{DBE94396-02CE-4461-B5BA-2C5E1895F3E4}" dt="2023-01-23T16:02:38.995" v="649"/>
          <ac:grpSpMkLst>
            <pc:docMk/>
            <pc:sldMk cId="3907235535" sldId="280"/>
            <ac:grpSpMk id="36" creationId="{EFF00542-68BA-AFFC-4E5C-30D931C24DED}"/>
          </ac:grpSpMkLst>
        </pc:grpChg>
        <pc:grpChg chg="mod">
          <ac:chgData name="Michael Kuniega" userId="999f7fd1-0dc3-4cba-81fd-6a42a8d75a98" providerId="ADAL" clId="{DBE94396-02CE-4461-B5BA-2C5E1895F3E4}" dt="2023-01-23T16:06:06.217" v="765"/>
          <ac:grpSpMkLst>
            <pc:docMk/>
            <pc:sldMk cId="3907235535" sldId="280"/>
            <ac:grpSpMk id="37" creationId="{8E2E7FE9-1240-5CCD-88D7-A718BB6580D1}"/>
          </ac:grpSpMkLst>
        </pc:grpChg>
        <pc:grpChg chg="mod">
          <ac:chgData name="Michael Kuniega" userId="999f7fd1-0dc3-4cba-81fd-6a42a8d75a98" providerId="ADAL" clId="{DBE94396-02CE-4461-B5BA-2C5E1895F3E4}" dt="2023-01-23T16:02:47.710" v="664"/>
          <ac:grpSpMkLst>
            <pc:docMk/>
            <pc:sldMk cId="3907235535" sldId="280"/>
            <ac:grpSpMk id="50" creationId="{EB2CCBE5-A301-E344-0FB9-43DEA917D5D2}"/>
          </ac:grpSpMkLst>
        </pc:grpChg>
        <pc:grpChg chg="mod">
          <ac:chgData name="Michael Kuniega" userId="999f7fd1-0dc3-4cba-81fd-6a42a8d75a98" providerId="ADAL" clId="{DBE94396-02CE-4461-B5BA-2C5E1895F3E4}" dt="2023-01-23T16:02:47.710" v="664"/>
          <ac:grpSpMkLst>
            <pc:docMk/>
            <pc:sldMk cId="3907235535" sldId="280"/>
            <ac:grpSpMk id="51" creationId="{F2BA57F2-4338-CE4E-6E6D-35216D27FA01}"/>
          </ac:grpSpMkLst>
        </pc:grpChg>
        <pc:grpChg chg="mod">
          <ac:chgData name="Michael Kuniega" userId="999f7fd1-0dc3-4cba-81fd-6a42a8d75a98" providerId="ADAL" clId="{DBE94396-02CE-4461-B5BA-2C5E1895F3E4}" dt="2023-01-23T16:06:10.292" v="772"/>
          <ac:grpSpMkLst>
            <pc:docMk/>
            <pc:sldMk cId="3907235535" sldId="280"/>
            <ac:grpSpMk id="58" creationId="{4A0D7414-7071-378D-6A6A-223ABCE072C6}"/>
          </ac:grpSpMkLst>
        </pc:grpChg>
        <pc:grpChg chg="del mod">
          <ac:chgData name="Michael Kuniega" userId="999f7fd1-0dc3-4cba-81fd-6a42a8d75a98" providerId="ADAL" clId="{DBE94396-02CE-4461-B5BA-2C5E1895F3E4}" dt="2023-01-23T16:03:05.823" v="685"/>
          <ac:grpSpMkLst>
            <pc:docMk/>
            <pc:sldMk cId="3907235535" sldId="280"/>
            <ac:grpSpMk id="64" creationId="{4577B7AD-6551-8B31-7D38-5C67D6653A31}"/>
          </ac:grpSpMkLst>
        </pc:grpChg>
        <pc:grpChg chg="del mod">
          <ac:chgData name="Michael Kuniega" userId="999f7fd1-0dc3-4cba-81fd-6a42a8d75a98" providerId="ADAL" clId="{DBE94396-02CE-4461-B5BA-2C5E1895F3E4}" dt="2023-01-23T16:03:23.336" v="690"/>
          <ac:grpSpMkLst>
            <pc:docMk/>
            <pc:sldMk cId="3907235535" sldId="280"/>
            <ac:grpSpMk id="72" creationId="{5A4F1AD9-B7F3-EB1A-BE99-28242F078F60}"/>
          </ac:grpSpMkLst>
        </pc:grpChg>
        <pc:grpChg chg="mod">
          <ac:chgData name="Michael Kuniega" userId="999f7fd1-0dc3-4cba-81fd-6a42a8d75a98" providerId="ADAL" clId="{DBE94396-02CE-4461-B5BA-2C5E1895F3E4}" dt="2023-01-23T16:03:23.336" v="690"/>
          <ac:grpSpMkLst>
            <pc:docMk/>
            <pc:sldMk cId="3907235535" sldId="280"/>
            <ac:grpSpMk id="77" creationId="{64ACF808-C09B-47E6-DFCB-38EB05369541}"/>
          </ac:grpSpMkLst>
        </pc:grpChg>
        <pc:grpChg chg="del mod">
          <ac:chgData name="Michael Kuniega" userId="999f7fd1-0dc3-4cba-81fd-6a42a8d75a98" providerId="ADAL" clId="{DBE94396-02CE-4461-B5BA-2C5E1895F3E4}" dt="2023-01-23T16:06:06.216" v="764"/>
          <ac:grpSpMkLst>
            <pc:docMk/>
            <pc:sldMk cId="3907235535" sldId="280"/>
            <ac:grpSpMk id="82" creationId="{BDE8402F-3697-6F57-5801-0C5E2F13FD18}"/>
          </ac:grpSpMkLst>
        </pc:grpChg>
        <pc:grpChg chg="del mod">
          <ac:chgData name="Michael Kuniega" userId="999f7fd1-0dc3-4cba-81fd-6a42a8d75a98" providerId="ADAL" clId="{DBE94396-02CE-4461-B5BA-2C5E1895F3E4}" dt="2023-01-23T16:04:01.047" v="717"/>
          <ac:grpSpMkLst>
            <pc:docMk/>
            <pc:sldMk cId="3907235535" sldId="280"/>
            <ac:grpSpMk id="91" creationId="{FDC6205A-EF1C-897B-ABDE-1FDD5ECEBFA8}"/>
          </ac:grpSpMkLst>
        </pc:grpChg>
        <pc:grpChg chg="mod">
          <ac:chgData name="Michael Kuniega" userId="999f7fd1-0dc3-4cba-81fd-6a42a8d75a98" providerId="ADAL" clId="{DBE94396-02CE-4461-B5BA-2C5E1895F3E4}" dt="2023-01-23T16:04:01.047" v="717"/>
          <ac:grpSpMkLst>
            <pc:docMk/>
            <pc:sldMk cId="3907235535" sldId="280"/>
            <ac:grpSpMk id="104" creationId="{B94A185C-DAEB-FC68-C569-85B261E0E668}"/>
          </ac:grpSpMkLst>
        </pc:grpChg>
        <pc:grpChg chg="mod">
          <ac:chgData name="Michael Kuniega" userId="999f7fd1-0dc3-4cba-81fd-6a42a8d75a98" providerId="ADAL" clId="{DBE94396-02CE-4461-B5BA-2C5E1895F3E4}" dt="2023-01-23T16:04:01.047" v="717"/>
          <ac:grpSpMkLst>
            <pc:docMk/>
            <pc:sldMk cId="3907235535" sldId="280"/>
            <ac:grpSpMk id="105" creationId="{6A91C434-2C8A-AE67-C405-9FF1DAA6EDBD}"/>
          </ac:grpSpMkLst>
        </pc:grpChg>
        <pc:grpChg chg="del mod">
          <ac:chgData name="Michael Kuniega" userId="999f7fd1-0dc3-4cba-81fd-6a42a8d75a98" providerId="ADAL" clId="{DBE94396-02CE-4461-B5BA-2C5E1895F3E4}" dt="2023-01-23T16:04:58.018" v="732"/>
          <ac:grpSpMkLst>
            <pc:docMk/>
            <pc:sldMk cId="3907235535" sldId="280"/>
            <ac:grpSpMk id="112" creationId="{B0411F15-934F-4CEB-C1F6-123F8FFD5C19}"/>
          </ac:grpSpMkLst>
        </pc:grpChg>
        <pc:grpChg chg="mod">
          <ac:chgData name="Michael Kuniega" userId="999f7fd1-0dc3-4cba-81fd-6a42a8d75a98" providerId="ADAL" clId="{DBE94396-02CE-4461-B5BA-2C5E1895F3E4}" dt="2023-01-23T16:04:58.018" v="732"/>
          <ac:grpSpMkLst>
            <pc:docMk/>
            <pc:sldMk cId="3907235535" sldId="280"/>
            <ac:grpSpMk id="118" creationId="{55830E71-7AD6-92EC-BC03-31D264259850}"/>
          </ac:grpSpMkLst>
        </pc:grpChg>
        <pc:grpChg chg="mod">
          <ac:chgData name="Michael Kuniega" userId="999f7fd1-0dc3-4cba-81fd-6a42a8d75a98" providerId="ADAL" clId="{DBE94396-02CE-4461-B5BA-2C5E1895F3E4}" dt="2023-01-23T16:05:36.662" v="746"/>
          <ac:grpSpMkLst>
            <pc:docMk/>
            <pc:sldMk cId="3907235535" sldId="280"/>
            <ac:grpSpMk id="132" creationId="{52CED362-56D5-0A40-F9C4-F72717571E20}"/>
          </ac:grpSpMkLst>
        </pc:grpChg>
        <pc:grpChg chg="mod">
          <ac:chgData name="Michael Kuniega" userId="999f7fd1-0dc3-4cba-81fd-6a42a8d75a98" providerId="ADAL" clId="{DBE94396-02CE-4461-B5BA-2C5E1895F3E4}" dt="2023-01-23T16:05:36.662" v="746"/>
          <ac:grpSpMkLst>
            <pc:docMk/>
            <pc:sldMk cId="3907235535" sldId="280"/>
            <ac:grpSpMk id="133" creationId="{167D4049-5B67-CEF4-342F-2397056C6C72}"/>
          </ac:grpSpMkLst>
        </pc:grpChg>
        <pc:grpChg chg="del mod">
          <ac:chgData name="Michael Kuniega" userId="999f7fd1-0dc3-4cba-81fd-6a42a8d75a98" providerId="ADAL" clId="{DBE94396-02CE-4461-B5BA-2C5E1895F3E4}" dt="2023-01-23T16:06:23.867" v="782"/>
          <ac:grpSpMkLst>
            <pc:docMk/>
            <pc:sldMk cId="3907235535" sldId="280"/>
            <ac:grpSpMk id="143" creationId="{FD7D4422-DB3B-C788-415D-AE5B95AD904B}"/>
          </ac:grpSpMkLst>
        </pc:grpChg>
        <pc:grpChg chg="del mod">
          <ac:chgData name="Michael Kuniega" userId="999f7fd1-0dc3-4cba-81fd-6a42a8d75a98" providerId="ADAL" clId="{DBE94396-02CE-4461-B5BA-2C5E1895F3E4}" dt="2023-01-23T16:06:23.867" v="782"/>
          <ac:grpSpMkLst>
            <pc:docMk/>
            <pc:sldMk cId="3907235535" sldId="280"/>
            <ac:grpSpMk id="147" creationId="{2F849AA4-745F-520C-0898-64CE206B84CC}"/>
          </ac:grpSpMkLst>
        </pc:grpChg>
        <pc:grpChg chg="mod">
          <ac:chgData name="Michael Kuniega" userId="999f7fd1-0dc3-4cba-81fd-6a42a8d75a98" providerId="ADAL" clId="{DBE94396-02CE-4461-B5BA-2C5E1895F3E4}" dt="2023-01-23T16:06:08.983" v="769"/>
          <ac:grpSpMkLst>
            <pc:docMk/>
            <pc:sldMk cId="3907235535" sldId="280"/>
            <ac:grpSpMk id="150" creationId="{60188ED8-2F04-45F4-EA04-A0257AE5CC2A}"/>
          </ac:grpSpMkLst>
        </pc:grpChg>
        <pc:grpChg chg="mod">
          <ac:chgData name="Michael Kuniega" userId="999f7fd1-0dc3-4cba-81fd-6a42a8d75a98" providerId="ADAL" clId="{DBE94396-02CE-4461-B5BA-2C5E1895F3E4}" dt="2023-01-23T16:06:13.187" v="775"/>
          <ac:grpSpMkLst>
            <pc:docMk/>
            <pc:sldMk cId="3907235535" sldId="280"/>
            <ac:grpSpMk id="153" creationId="{4372D119-C752-3147-254B-59F662EF1DF6}"/>
          </ac:grpSpMkLst>
        </pc:grpChg>
        <pc:grpChg chg="del mod">
          <ac:chgData name="Michael Kuniega" userId="999f7fd1-0dc3-4cba-81fd-6a42a8d75a98" providerId="ADAL" clId="{DBE94396-02CE-4461-B5BA-2C5E1895F3E4}" dt="2023-01-23T16:06:23.867" v="782"/>
          <ac:grpSpMkLst>
            <pc:docMk/>
            <pc:sldMk cId="3907235535" sldId="280"/>
            <ac:grpSpMk id="157" creationId="{8B8158CE-ED44-FAF1-2293-0592288442BC}"/>
          </ac:grpSpMkLst>
        </pc:grpChg>
        <pc:grpChg chg="del mod">
          <ac:chgData name="Michael Kuniega" userId="999f7fd1-0dc3-4cba-81fd-6a42a8d75a98" providerId="ADAL" clId="{DBE94396-02CE-4461-B5BA-2C5E1895F3E4}" dt="2023-01-23T16:06:26.454" v="784"/>
          <ac:grpSpMkLst>
            <pc:docMk/>
            <pc:sldMk cId="3907235535" sldId="280"/>
            <ac:grpSpMk id="159" creationId="{A2662684-C111-1E12-B5E4-A72F4615D55A}"/>
          </ac:grpSpMkLst>
        </pc:grpChg>
        <pc:grpChg chg="del mod">
          <ac:chgData name="Michael Kuniega" userId="999f7fd1-0dc3-4cba-81fd-6a42a8d75a98" providerId="ADAL" clId="{DBE94396-02CE-4461-B5BA-2C5E1895F3E4}" dt="2023-01-23T16:06:30.541" v="793"/>
          <ac:grpSpMkLst>
            <pc:docMk/>
            <pc:sldMk cId="3907235535" sldId="280"/>
            <ac:grpSpMk id="161" creationId="{5447B297-E887-0248-1D5B-0E64B629788E}"/>
          </ac:grpSpMkLst>
        </pc:grpChg>
        <pc:grpChg chg="del mod">
          <ac:chgData name="Michael Kuniega" userId="999f7fd1-0dc3-4cba-81fd-6a42a8d75a98" providerId="ADAL" clId="{DBE94396-02CE-4461-B5BA-2C5E1895F3E4}" dt="2023-01-23T16:06:33.066" v="796"/>
          <ac:grpSpMkLst>
            <pc:docMk/>
            <pc:sldMk cId="3907235535" sldId="280"/>
            <ac:grpSpMk id="170" creationId="{E5A9FE34-1091-DA81-5013-C6E5C64AA381}"/>
          </ac:grpSpMkLst>
        </pc:grpChg>
        <pc:grpChg chg="del mod">
          <ac:chgData name="Michael Kuniega" userId="999f7fd1-0dc3-4cba-81fd-6a42a8d75a98" providerId="ADAL" clId="{DBE94396-02CE-4461-B5BA-2C5E1895F3E4}" dt="2023-01-23T16:06:38.964" v="802"/>
          <ac:grpSpMkLst>
            <pc:docMk/>
            <pc:sldMk cId="3907235535" sldId="280"/>
            <ac:grpSpMk id="173" creationId="{B613C6AD-A7F9-FA01-987D-740FBCA1FF57}"/>
          </ac:grpSpMkLst>
        </pc:grpChg>
        <pc:grpChg chg="mod">
          <ac:chgData name="Michael Kuniega" userId="999f7fd1-0dc3-4cba-81fd-6a42a8d75a98" providerId="ADAL" clId="{DBE94396-02CE-4461-B5BA-2C5E1895F3E4}" dt="2023-01-23T16:06:38.964" v="802"/>
          <ac:grpSpMkLst>
            <pc:docMk/>
            <pc:sldMk cId="3907235535" sldId="280"/>
            <ac:grpSpMk id="179" creationId="{2951E50B-A9E8-5C2B-45D2-59168D36F80B}"/>
          </ac:grpSpMkLst>
        </pc:grpChg>
        <pc:grpChg chg="mod">
          <ac:chgData name="Michael Kuniega" userId="999f7fd1-0dc3-4cba-81fd-6a42a8d75a98" providerId="ADAL" clId="{DBE94396-02CE-4461-B5BA-2C5E1895F3E4}" dt="2023-01-23T16:07:55.987" v="811"/>
          <ac:grpSpMkLst>
            <pc:docMk/>
            <pc:sldMk cId="3907235535" sldId="280"/>
            <ac:grpSpMk id="186" creationId="{DF385140-A055-9D37-7438-E25196BE54C5}"/>
          </ac:grpSpMkLst>
        </pc:grpChg>
        <pc:grpChg chg="del mod">
          <ac:chgData name="Michael Kuniega" userId="999f7fd1-0dc3-4cba-81fd-6a42a8d75a98" providerId="ADAL" clId="{DBE94396-02CE-4461-B5BA-2C5E1895F3E4}" dt="2023-01-23T16:08:04.557" v="821"/>
          <ac:grpSpMkLst>
            <pc:docMk/>
            <pc:sldMk cId="3907235535" sldId="280"/>
            <ac:grpSpMk id="190" creationId="{A47751DB-E80A-2FAD-3051-5D7DE24E221A}"/>
          </ac:grpSpMkLst>
        </pc:grpChg>
        <pc:grpChg chg="del mod">
          <ac:chgData name="Michael Kuniega" userId="999f7fd1-0dc3-4cba-81fd-6a42a8d75a98" providerId="ADAL" clId="{DBE94396-02CE-4461-B5BA-2C5E1895F3E4}" dt="2023-01-23T16:10:00.156" v="835"/>
          <ac:grpSpMkLst>
            <pc:docMk/>
            <pc:sldMk cId="3907235535" sldId="280"/>
            <ac:grpSpMk id="196" creationId="{9B3BAF6A-6AEC-A247-104F-C101A25268E8}"/>
          </ac:grpSpMkLst>
        </pc:grpChg>
        <pc:grpChg chg="del mod">
          <ac:chgData name="Michael Kuniega" userId="999f7fd1-0dc3-4cba-81fd-6a42a8d75a98" providerId="ADAL" clId="{DBE94396-02CE-4461-B5BA-2C5E1895F3E4}" dt="2023-01-23T16:08:09.529" v="829"/>
          <ac:grpSpMkLst>
            <pc:docMk/>
            <pc:sldMk cId="3907235535" sldId="280"/>
            <ac:grpSpMk id="201" creationId="{86D147D1-6F17-415E-64BC-4721707E9AB5}"/>
          </ac:grpSpMkLst>
        </pc:grpChg>
        <pc:grpChg chg="del mod">
          <ac:chgData name="Michael Kuniega" userId="999f7fd1-0dc3-4cba-81fd-6a42a8d75a98" providerId="ADAL" clId="{DBE94396-02CE-4461-B5BA-2C5E1895F3E4}" dt="2023-01-23T16:09:32.220" v="831"/>
          <ac:grpSpMkLst>
            <pc:docMk/>
            <pc:sldMk cId="3907235535" sldId="280"/>
            <ac:grpSpMk id="204" creationId="{8BA84888-F30B-9E25-A202-64A1C177A23E}"/>
          </ac:grpSpMkLst>
        </pc:grpChg>
        <pc:grpChg chg="del mod">
          <ac:chgData name="Michael Kuniega" userId="999f7fd1-0dc3-4cba-81fd-6a42a8d75a98" providerId="ADAL" clId="{DBE94396-02CE-4461-B5BA-2C5E1895F3E4}" dt="2023-01-23T16:10:00.156" v="835"/>
          <ac:grpSpMkLst>
            <pc:docMk/>
            <pc:sldMk cId="3907235535" sldId="280"/>
            <ac:grpSpMk id="206" creationId="{229B6D6A-C178-1D89-B649-B79FE5BABE80}"/>
          </ac:grpSpMkLst>
        </pc:grpChg>
        <pc:grpChg chg="mod">
          <ac:chgData name="Michael Kuniega" userId="999f7fd1-0dc3-4cba-81fd-6a42a8d75a98" providerId="ADAL" clId="{DBE94396-02CE-4461-B5BA-2C5E1895F3E4}" dt="2023-01-23T16:10:00.156" v="835"/>
          <ac:grpSpMkLst>
            <pc:docMk/>
            <pc:sldMk cId="3907235535" sldId="280"/>
            <ac:grpSpMk id="210" creationId="{B17B2814-8443-C98A-9F7D-EDCB2A7B785A}"/>
          </ac:grpSpMkLst>
        </pc:grpChg>
        <pc:inkChg chg="add mod">
          <ac:chgData name="Michael Kuniega" userId="999f7fd1-0dc3-4cba-81fd-6a42a8d75a98" providerId="ADAL" clId="{DBE94396-02CE-4461-B5BA-2C5E1895F3E4}" dt="2023-01-23T16:02:19.481" v="630"/>
          <ac:inkMkLst>
            <pc:docMk/>
            <pc:sldMk cId="3907235535" sldId="280"/>
            <ac:inkMk id="5" creationId="{BF355CD5-3BB8-1E70-8C2E-48A23E9C7C36}"/>
          </ac:inkMkLst>
        </pc:inkChg>
        <pc:inkChg chg="add mod">
          <ac:chgData name="Michael Kuniega" userId="999f7fd1-0dc3-4cba-81fd-6a42a8d75a98" providerId="ADAL" clId="{DBE94396-02CE-4461-B5BA-2C5E1895F3E4}" dt="2023-01-23T16:02:19.481" v="630"/>
          <ac:inkMkLst>
            <pc:docMk/>
            <pc:sldMk cId="3907235535" sldId="280"/>
            <ac:inkMk id="7" creationId="{DC23BF21-1B2D-5069-59D6-2C670429BE1F}"/>
          </ac:inkMkLst>
        </pc:inkChg>
        <pc:inkChg chg="add mod">
          <ac:chgData name="Michael Kuniega" userId="999f7fd1-0dc3-4cba-81fd-6a42a8d75a98" providerId="ADAL" clId="{DBE94396-02CE-4461-B5BA-2C5E1895F3E4}" dt="2023-01-23T16:02:19.481" v="630"/>
          <ac:inkMkLst>
            <pc:docMk/>
            <pc:sldMk cId="3907235535" sldId="280"/>
            <ac:inkMk id="9" creationId="{331E3E7F-465C-515A-1B2E-3A13612C8EC9}"/>
          </ac:inkMkLst>
        </pc:inkChg>
        <pc:inkChg chg="add mod">
          <ac:chgData name="Michael Kuniega" userId="999f7fd1-0dc3-4cba-81fd-6a42a8d75a98" providerId="ADAL" clId="{DBE94396-02CE-4461-B5BA-2C5E1895F3E4}" dt="2023-01-23T16:02:19.481" v="630"/>
          <ac:inkMkLst>
            <pc:docMk/>
            <pc:sldMk cId="3907235535" sldId="280"/>
            <ac:inkMk id="10" creationId="{19C24E6B-8FA1-B046-89E5-4B22B24336C9}"/>
          </ac:inkMkLst>
        </pc:inkChg>
        <pc:inkChg chg="add mod">
          <ac:chgData name="Michael Kuniega" userId="999f7fd1-0dc3-4cba-81fd-6a42a8d75a98" providerId="ADAL" clId="{DBE94396-02CE-4461-B5BA-2C5E1895F3E4}" dt="2023-01-23T16:02:19.481" v="630"/>
          <ac:inkMkLst>
            <pc:docMk/>
            <pc:sldMk cId="3907235535" sldId="280"/>
            <ac:inkMk id="15" creationId="{7B72E1FC-2BA2-49AF-870B-3FA06ABDDF76}"/>
          </ac:inkMkLst>
        </pc:inkChg>
        <pc:inkChg chg="add mod">
          <ac:chgData name="Michael Kuniega" userId="999f7fd1-0dc3-4cba-81fd-6a42a8d75a98" providerId="ADAL" clId="{DBE94396-02CE-4461-B5BA-2C5E1895F3E4}" dt="2023-01-23T16:02:19.481" v="630"/>
          <ac:inkMkLst>
            <pc:docMk/>
            <pc:sldMk cId="3907235535" sldId="280"/>
            <ac:inkMk id="16" creationId="{2D2D601F-E2A7-8969-5684-432BA86FDFAA}"/>
          </ac:inkMkLst>
        </pc:inkChg>
        <pc:inkChg chg="add mod">
          <ac:chgData name="Michael Kuniega" userId="999f7fd1-0dc3-4cba-81fd-6a42a8d75a98" providerId="ADAL" clId="{DBE94396-02CE-4461-B5BA-2C5E1895F3E4}" dt="2023-01-23T16:02:19.481" v="630"/>
          <ac:inkMkLst>
            <pc:docMk/>
            <pc:sldMk cId="3907235535" sldId="280"/>
            <ac:inkMk id="18" creationId="{AB614617-CA75-19F8-81BC-1E8E91B3DC37}"/>
          </ac:inkMkLst>
        </pc:inkChg>
        <pc:inkChg chg="add mod">
          <ac:chgData name="Michael Kuniega" userId="999f7fd1-0dc3-4cba-81fd-6a42a8d75a98" providerId="ADAL" clId="{DBE94396-02CE-4461-B5BA-2C5E1895F3E4}" dt="2023-01-23T16:02:19.481" v="630"/>
          <ac:inkMkLst>
            <pc:docMk/>
            <pc:sldMk cId="3907235535" sldId="280"/>
            <ac:inkMk id="19" creationId="{4B468824-60BE-CBEC-C214-91C55DD43735}"/>
          </ac:inkMkLst>
        </pc:inkChg>
        <pc:inkChg chg="add mod">
          <ac:chgData name="Michael Kuniega" userId="999f7fd1-0dc3-4cba-81fd-6a42a8d75a98" providerId="ADAL" clId="{DBE94396-02CE-4461-B5BA-2C5E1895F3E4}" dt="2023-01-23T16:02:19.481" v="630"/>
          <ac:inkMkLst>
            <pc:docMk/>
            <pc:sldMk cId="3907235535" sldId="280"/>
            <ac:inkMk id="20" creationId="{B1BC94A3-DE78-95D9-7906-EFDEA02F9184}"/>
          </ac:inkMkLst>
        </pc:inkChg>
        <pc:inkChg chg="add del">
          <ac:chgData name="Michael Kuniega" userId="999f7fd1-0dc3-4cba-81fd-6a42a8d75a98" providerId="ADAL" clId="{DBE94396-02CE-4461-B5BA-2C5E1895F3E4}" dt="2023-01-23T16:02:38.996" v="651"/>
          <ac:inkMkLst>
            <pc:docMk/>
            <pc:sldMk cId="3907235535" sldId="280"/>
            <ac:inkMk id="22" creationId="{D44E8C87-ABAB-4DF0-65AD-362FC31312D9}"/>
          </ac:inkMkLst>
        </pc:inkChg>
        <pc:inkChg chg="add del">
          <ac:chgData name="Michael Kuniega" userId="999f7fd1-0dc3-4cba-81fd-6a42a8d75a98" providerId="ADAL" clId="{DBE94396-02CE-4461-B5BA-2C5E1895F3E4}" dt="2023-01-23T16:02:38.994" v="647"/>
          <ac:inkMkLst>
            <pc:docMk/>
            <pc:sldMk cId="3907235535" sldId="280"/>
            <ac:inkMk id="23" creationId="{BF83AA25-1262-9B63-3607-D7598FCB7618}"/>
          </ac:inkMkLst>
        </pc:inkChg>
        <pc:inkChg chg="add mod">
          <ac:chgData name="Michael Kuniega" userId="999f7fd1-0dc3-4cba-81fd-6a42a8d75a98" providerId="ADAL" clId="{DBE94396-02CE-4461-B5BA-2C5E1895F3E4}" dt="2023-01-23T16:06:06.217" v="765"/>
          <ac:inkMkLst>
            <pc:docMk/>
            <pc:sldMk cId="3907235535" sldId="280"/>
            <ac:inkMk id="24" creationId="{B59D7B71-644E-7480-0096-E8A3B1E040A7}"/>
          </ac:inkMkLst>
        </pc:inkChg>
        <pc:inkChg chg="add mod">
          <ac:chgData name="Michael Kuniega" userId="999f7fd1-0dc3-4cba-81fd-6a42a8d75a98" providerId="ADAL" clId="{DBE94396-02CE-4461-B5BA-2C5E1895F3E4}" dt="2023-01-23T16:06:06.217" v="765"/>
          <ac:inkMkLst>
            <pc:docMk/>
            <pc:sldMk cId="3907235535" sldId="280"/>
            <ac:inkMk id="25" creationId="{7ED1E06D-8A17-82DE-186E-EB72D15321BE}"/>
          </ac:inkMkLst>
        </pc:inkChg>
        <pc:inkChg chg="add mod">
          <ac:chgData name="Michael Kuniega" userId="999f7fd1-0dc3-4cba-81fd-6a42a8d75a98" providerId="ADAL" clId="{DBE94396-02CE-4461-B5BA-2C5E1895F3E4}" dt="2023-01-23T16:06:06.217" v="765"/>
          <ac:inkMkLst>
            <pc:docMk/>
            <pc:sldMk cId="3907235535" sldId="280"/>
            <ac:inkMk id="26" creationId="{9732E31F-4EEA-A001-8C42-404D2AE99D01}"/>
          </ac:inkMkLst>
        </pc:inkChg>
        <pc:inkChg chg="add mod">
          <ac:chgData name="Michael Kuniega" userId="999f7fd1-0dc3-4cba-81fd-6a42a8d75a98" providerId="ADAL" clId="{DBE94396-02CE-4461-B5BA-2C5E1895F3E4}" dt="2023-01-23T16:06:06.217" v="765"/>
          <ac:inkMkLst>
            <pc:docMk/>
            <pc:sldMk cId="3907235535" sldId="280"/>
            <ac:inkMk id="27" creationId="{8C327967-AB3A-EFD9-8B52-CF5FF0FB5A3F}"/>
          </ac:inkMkLst>
        </pc:inkChg>
        <pc:inkChg chg="add del mod">
          <ac:chgData name="Michael Kuniega" userId="999f7fd1-0dc3-4cba-81fd-6a42a8d75a98" providerId="ADAL" clId="{DBE94396-02CE-4461-B5BA-2C5E1895F3E4}" dt="2023-01-23T16:06:06.217" v="765"/>
          <ac:inkMkLst>
            <pc:docMk/>
            <pc:sldMk cId="3907235535" sldId="280"/>
            <ac:inkMk id="28" creationId="{179093AD-307F-51EC-F809-E38608C1126D}"/>
          </ac:inkMkLst>
        </pc:inkChg>
        <pc:inkChg chg="add del mod">
          <ac:chgData name="Michael Kuniega" userId="999f7fd1-0dc3-4cba-81fd-6a42a8d75a98" providerId="ADAL" clId="{DBE94396-02CE-4461-B5BA-2C5E1895F3E4}" dt="2023-01-23T16:06:06.214" v="761"/>
          <ac:inkMkLst>
            <pc:docMk/>
            <pc:sldMk cId="3907235535" sldId="280"/>
            <ac:inkMk id="29" creationId="{8349A733-8F77-FD55-A63F-CA44EC6FDF1E}"/>
          </ac:inkMkLst>
        </pc:inkChg>
        <pc:inkChg chg="add del mod">
          <ac:chgData name="Michael Kuniega" userId="999f7fd1-0dc3-4cba-81fd-6a42a8d75a98" providerId="ADAL" clId="{DBE94396-02CE-4461-B5BA-2C5E1895F3E4}" dt="2023-01-23T16:06:06.215" v="763"/>
          <ac:inkMkLst>
            <pc:docMk/>
            <pc:sldMk cId="3907235535" sldId="280"/>
            <ac:inkMk id="30" creationId="{F2F595CC-9D5A-E8EE-6597-714C84B0D519}"/>
          </ac:inkMkLst>
        </pc:inkChg>
        <pc:inkChg chg="add">
          <ac:chgData name="Michael Kuniega" userId="999f7fd1-0dc3-4cba-81fd-6a42a8d75a98" providerId="ADAL" clId="{DBE94396-02CE-4461-B5BA-2C5E1895F3E4}" dt="2023-01-23T16:02:31.380" v="640" actId="9405"/>
          <ac:inkMkLst>
            <pc:docMk/>
            <pc:sldMk cId="3907235535" sldId="280"/>
            <ac:inkMk id="31" creationId="{7DC37246-021E-C650-4A01-7085CD105EB3}"/>
          </ac:inkMkLst>
        </pc:inkChg>
        <pc:inkChg chg="add del mod">
          <ac:chgData name="Michael Kuniega" userId="999f7fd1-0dc3-4cba-81fd-6a42a8d75a98" providerId="ADAL" clId="{DBE94396-02CE-4461-B5BA-2C5E1895F3E4}" dt="2023-01-23T16:02:38.995" v="649"/>
          <ac:inkMkLst>
            <pc:docMk/>
            <pc:sldMk cId="3907235535" sldId="280"/>
            <ac:inkMk id="32" creationId="{D490C80A-0740-2343-B0AD-8FF739C4C623}"/>
          </ac:inkMkLst>
        </pc:inkChg>
        <pc:inkChg chg="add del mod">
          <ac:chgData name="Michael Kuniega" userId="999f7fd1-0dc3-4cba-81fd-6a42a8d75a98" providerId="ADAL" clId="{DBE94396-02CE-4461-B5BA-2C5E1895F3E4}" dt="2023-01-23T16:02:38.995" v="648"/>
          <ac:inkMkLst>
            <pc:docMk/>
            <pc:sldMk cId="3907235535" sldId="280"/>
            <ac:inkMk id="33" creationId="{0BDE054D-62EA-C8A3-6C7A-CA9A717D728B}"/>
          </ac:inkMkLst>
        </pc:inkChg>
        <pc:inkChg chg="add del mod">
          <ac:chgData name="Michael Kuniega" userId="999f7fd1-0dc3-4cba-81fd-6a42a8d75a98" providerId="ADAL" clId="{DBE94396-02CE-4461-B5BA-2C5E1895F3E4}" dt="2023-01-23T16:02:38.996" v="650"/>
          <ac:inkMkLst>
            <pc:docMk/>
            <pc:sldMk cId="3907235535" sldId="280"/>
            <ac:inkMk id="34" creationId="{AA7B927F-A510-5854-A3EA-BDB1C9008DA6}"/>
          </ac:inkMkLst>
        </pc:inkChg>
        <pc:inkChg chg="add del mod">
          <ac:chgData name="Michael Kuniega" userId="999f7fd1-0dc3-4cba-81fd-6a42a8d75a98" providerId="ADAL" clId="{DBE94396-02CE-4461-B5BA-2C5E1895F3E4}" dt="2023-01-23T16:02:35.280" v="646"/>
          <ac:inkMkLst>
            <pc:docMk/>
            <pc:sldMk cId="3907235535" sldId="280"/>
            <ac:inkMk id="35" creationId="{933770F1-4D6C-1E68-2810-831DFB9E65B6}"/>
          </ac:inkMkLst>
        </pc:inkChg>
        <pc:inkChg chg="add">
          <ac:chgData name="Michael Kuniega" userId="999f7fd1-0dc3-4cba-81fd-6a42a8d75a98" providerId="ADAL" clId="{DBE94396-02CE-4461-B5BA-2C5E1895F3E4}" dt="2023-01-23T16:02:41.185" v="652" actId="9405"/>
          <ac:inkMkLst>
            <pc:docMk/>
            <pc:sldMk cId="3907235535" sldId="280"/>
            <ac:inkMk id="38" creationId="{A9F38ED9-D74F-2E2E-2F01-CF18A2A4A089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39" creationId="{E27F93CF-BDD0-BC94-5C4A-11BA0D0B21E2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0" creationId="{F39F8DFF-690A-806F-CEAE-4D7663D11B62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1" creationId="{7899B007-B03E-B568-9A32-54FA67BBA4FA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2" creationId="{E4D72B6B-70F5-EB51-ED1E-5812622A94BC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3" creationId="{C03A7B80-35AE-38A3-23B0-D4B74D79ABE4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4" creationId="{FE879E36-C968-95BB-78BE-6F9A5B934C29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5" creationId="{F2942974-E82E-5BC7-6D88-305F27E65571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6" creationId="{3AA1BFC4-AEEB-02D0-EBAD-ED1BD8F76B99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7" creationId="{147E8572-9903-ADA7-C884-B4A7CD85A387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8" creationId="{6119A79F-3483-9607-27B9-2A01A815CB7F}"/>
          </ac:inkMkLst>
        </pc:inkChg>
        <pc:inkChg chg="add mod">
          <ac:chgData name="Michael Kuniega" userId="999f7fd1-0dc3-4cba-81fd-6a42a8d75a98" providerId="ADAL" clId="{DBE94396-02CE-4461-B5BA-2C5E1895F3E4}" dt="2023-01-23T16:02:47.710" v="664"/>
          <ac:inkMkLst>
            <pc:docMk/>
            <pc:sldMk cId="3907235535" sldId="280"/>
            <ac:inkMk id="49" creationId="{7B7A6CAD-1C6D-3EAB-000E-F7EEA98AB234}"/>
          </ac:inkMkLst>
        </pc:inkChg>
        <pc:inkChg chg="add mod">
          <ac:chgData name="Michael Kuniega" userId="999f7fd1-0dc3-4cba-81fd-6a42a8d75a98" providerId="ADAL" clId="{DBE94396-02CE-4461-B5BA-2C5E1895F3E4}" dt="2023-01-23T16:06:10.292" v="772"/>
          <ac:inkMkLst>
            <pc:docMk/>
            <pc:sldMk cId="3907235535" sldId="280"/>
            <ac:inkMk id="52" creationId="{F7F7C5DE-1E87-B652-9DDC-C08E057E1C56}"/>
          </ac:inkMkLst>
        </pc:inkChg>
        <pc:inkChg chg="add mod">
          <ac:chgData name="Michael Kuniega" userId="999f7fd1-0dc3-4cba-81fd-6a42a8d75a98" providerId="ADAL" clId="{DBE94396-02CE-4461-B5BA-2C5E1895F3E4}" dt="2023-01-23T16:06:10.292" v="772"/>
          <ac:inkMkLst>
            <pc:docMk/>
            <pc:sldMk cId="3907235535" sldId="280"/>
            <ac:inkMk id="53" creationId="{D34F7A68-B750-66CF-C02E-4950F7CAFC08}"/>
          </ac:inkMkLst>
        </pc:inkChg>
        <pc:inkChg chg="add mod">
          <ac:chgData name="Michael Kuniega" userId="999f7fd1-0dc3-4cba-81fd-6a42a8d75a98" providerId="ADAL" clId="{DBE94396-02CE-4461-B5BA-2C5E1895F3E4}" dt="2023-01-23T16:06:10.292" v="772"/>
          <ac:inkMkLst>
            <pc:docMk/>
            <pc:sldMk cId="3907235535" sldId="280"/>
            <ac:inkMk id="54" creationId="{0F4407D7-AE76-EF12-D049-A9FBFA992338}"/>
          </ac:inkMkLst>
        </pc:inkChg>
        <pc:inkChg chg="add del mod">
          <ac:chgData name="Michael Kuniega" userId="999f7fd1-0dc3-4cba-81fd-6a42a8d75a98" providerId="ADAL" clId="{DBE94396-02CE-4461-B5BA-2C5E1895F3E4}" dt="2023-01-23T16:06:10.292" v="772"/>
          <ac:inkMkLst>
            <pc:docMk/>
            <pc:sldMk cId="3907235535" sldId="280"/>
            <ac:inkMk id="55" creationId="{279A3995-0D94-6CC6-4A54-4E347334DF6A}"/>
          </ac:inkMkLst>
        </pc:inkChg>
        <pc:inkChg chg="add del mod">
          <ac:chgData name="Michael Kuniega" userId="999f7fd1-0dc3-4cba-81fd-6a42a8d75a98" providerId="ADAL" clId="{DBE94396-02CE-4461-B5BA-2C5E1895F3E4}" dt="2023-01-23T16:06:10.291" v="770"/>
          <ac:inkMkLst>
            <pc:docMk/>
            <pc:sldMk cId="3907235535" sldId="280"/>
            <ac:inkMk id="56" creationId="{AAD93C75-8BA3-1B23-FF9E-4F5D1AEB9A12}"/>
          </ac:inkMkLst>
        </pc:inkChg>
        <pc:inkChg chg="add del mod">
          <ac:chgData name="Michael Kuniega" userId="999f7fd1-0dc3-4cba-81fd-6a42a8d75a98" providerId="ADAL" clId="{DBE94396-02CE-4461-B5BA-2C5E1895F3E4}" dt="2023-01-23T16:06:10.292" v="771"/>
          <ac:inkMkLst>
            <pc:docMk/>
            <pc:sldMk cId="3907235535" sldId="280"/>
            <ac:inkMk id="57" creationId="{D815DDC9-89E3-E7A4-85B0-DD99B5785B23}"/>
          </ac:inkMkLst>
        </pc:inkChg>
        <pc:inkChg chg="add">
          <ac:chgData name="Michael Kuniega" userId="999f7fd1-0dc3-4cba-81fd-6a42a8d75a98" providerId="ADAL" clId="{DBE94396-02CE-4461-B5BA-2C5E1895F3E4}" dt="2023-01-23T16:02:56.581" v="672" actId="9405"/>
          <ac:inkMkLst>
            <pc:docMk/>
            <pc:sldMk cId="3907235535" sldId="280"/>
            <ac:inkMk id="59" creationId="{CF72A902-01F6-B4A3-65BF-8CE5DFD01295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60" creationId="{46703A9C-7CB3-605D-21D3-8805AAF59DCF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61" creationId="{B306C959-0D72-94B6-4B51-BC6209E3B3B9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62" creationId="{99F1EEF5-BBF8-A6C3-740E-EABD79C7ECDC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63" creationId="{9346E74D-39A3-92CF-EE65-F8A9A8D3B56C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65" creationId="{D6806476-7A08-EB0B-C5B2-28463A2CCBB8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66" creationId="{863BFD59-2ADD-DCDC-C9FC-D5C2A845D6A3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67" creationId="{37D2F211-B598-F3AC-E1C5-C1355304D7B6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68" creationId="{0A38B58F-E998-30A2-4320-ECE0FE111006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69" creationId="{6750448B-68F7-5E2D-6461-0967AB4A40D8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70" creationId="{70788AC4-FEF8-AC24-241D-D616E8D07C99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71" creationId="{C2EEE95E-B84E-402E-3E29-574DFC5BF6D0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73" creationId="{3723E075-B14F-2C05-7C2D-CFD9F1ED4067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74" creationId="{1D228E4E-24F6-DFF1-938E-146F63A5C76E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75" creationId="{657D78B9-49D3-AF07-0774-3BA33050C05E}"/>
          </ac:inkMkLst>
        </pc:inkChg>
        <pc:inkChg chg="add mod">
          <ac:chgData name="Michael Kuniega" userId="999f7fd1-0dc3-4cba-81fd-6a42a8d75a98" providerId="ADAL" clId="{DBE94396-02CE-4461-B5BA-2C5E1895F3E4}" dt="2023-01-23T16:03:23.336" v="690"/>
          <ac:inkMkLst>
            <pc:docMk/>
            <pc:sldMk cId="3907235535" sldId="280"/>
            <ac:inkMk id="76" creationId="{3A50DE5E-C7E7-564D-6FDF-ED718D4B32C2}"/>
          </ac:inkMkLst>
        </pc:inkChg>
        <pc:inkChg chg="add">
          <ac:chgData name="Michael Kuniega" userId="999f7fd1-0dc3-4cba-81fd-6a42a8d75a98" providerId="ADAL" clId="{DBE94396-02CE-4461-B5BA-2C5E1895F3E4}" dt="2023-01-23T16:03:25.922" v="691" actId="9405"/>
          <ac:inkMkLst>
            <pc:docMk/>
            <pc:sldMk cId="3907235535" sldId="280"/>
            <ac:inkMk id="78" creationId="{C083E74C-9712-F98E-3470-69C24252CC12}"/>
          </ac:inkMkLst>
        </pc:inkChg>
        <pc:inkChg chg="add del mod">
          <ac:chgData name="Michael Kuniega" userId="999f7fd1-0dc3-4cba-81fd-6a42a8d75a98" providerId="ADAL" clId="{DBE94396-02CE-4461-B5BA-2C5E1895F3E4}" dt="2023-01-23T16:06:06.217" v="766"/>
          <ac:inkMkLst>
            <pc:docMk/>
            <pc:sldMk cId="3907235535" sldId="280"/>
            <ac:inkMk id="79" creationId="{00ACD156-8E9D-1E19-F096-371BEF2B65AC}"/>
          </ac:inkMkLst>
        </pc:inkChg>
        <pc:inkChg chg="add del mod">
          <ac:chgData name="Michael Kuniega" userId="999f7fd1-0dc3-4cba-81fd-6a42a8d75a98" providerId="ADAL" clId="{DBE94396-02CE-4461-B5BA-2C5E1895F3E4}" dt="2023-01-23T16:06:06.216" v="764"/>
          <ac:inkMkLst>
            <pc:docMk/>
            <pc:sldMk cId="3907235535" sldId="280"/>
            <ac:inkMk id="80" creationId="{081B8865-D4FE-92F9-3417-B9E1060B1097}"/>
          </ac:inkMkLst>
        </pc:inkChg>
        <pc:inkChg chg="add del mod">
          <ac:chgData name="Michael Kuniega" userId="999f7fd1-0dc3-4cba-81fd-6a42a8d75a98" providerId="ADAL" clId="{DBE94396-02CE-4461-B5BA-2C5E1895F3E4}" dt="2023-01-23T16:06:06.215" v="762"/>
          <ac:inkMkLst>
            <pc:docMk/>
            <pc:sldMk cId="3907235535" sldId="280"/>
            <ac:inkMk id="81" creationId="{F6B5923A-B7A9-E067-BD9A-6ADB0BCA79FE}"/>
          </ac:inkMkLst>
        </pc:inkChg>
        <pc:inkChg chg="add">
          <ac:chgData name="Michael Kuniega" userId="999f7fd1-0dc3-4cba-81fd-6a42a8d75a98" providerId="ADAL" clId="{DBE94396-02CE-4461-B5BA-2C5E1895F3E4}" dt="2023-01-23T16:03:29.240" v="696" actId="9405"/>
          <ac:inkMkLst>
            <pc:docMk/>
            <pc:sldMk cId="3907235535" sldId="280"/>
            <ac:inkMk id="83" creationId="{A5D000FC-7DC1-3993-9099-E6557C868B72}"/>
          </ac:inkMkLst>
        </pc:inkChg>
        <pc:inkChg chg="add">
          <ac:chgData name="Michael Kuniega" userId="999f7fd1-0dc3-4cba-81fd-6a42a8d75a98" providerId="ADAL" clId="{DBE94396-02CE-4461-B5BA-2C5E1895F3E4}" dt="2023-01-23T16:03:29.847" v="697" actId="9405"/>
          <ac:inkMkLst>
            <pc:docMk/>
            <pc:sldMk cId="3907235535" sldId="280"/>
            <ac:inkMk id="84" creationId="{15F73CA3-F8C4-A072-DFDD-BAC325152763}"/>
          </ac:inkMkLst>
        </pc:inkChg>
        <pc:inkChg chg="add">
          <ac:chgData name="Michael Kuniega" userId="999f7fd1-0dc3-4cba-81fd-6a42a8d75a98" providerId="ADAL" clId="{DBE94396-02CE-4461-B5BA-2C5E1895F3E4}" dt="2023-01-23T16:03:31.251" v="698" actId="9405"/>
          <ac:inkMkLst>
            <pc:docMk/>
            <pc:sldMk cId="3907235535" sldId="280"/>
            <ac:inkMk id="85" creationId="{84135244-DCB6-4047-31F1-BCDA4EBDBE6A}"/>
          </ac:inkMkLst>
        </pc:inkChg>
        <pc:inkChg chg="add">
          <ac:chgData name="Michael Kuniega" userId="999f7fd1-0dc3-4cba-81fd-6a42a8d75a98" providerId="ADAL" clId="{DBE94396-02CE-4461-B5BA-2C5E1895F3E4}" dt="2023-01-23T16:03:31.631" v="699" actId="9405"/>
          <ac:inkMkLst>
            <pc:docMk/>
            <pc:sldMk cId="3907235535" sldId="280"/>
            <ac:inkMk id="86" creationId="{3670010F-95D3-23E6-1BA8-991E4BA99F16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87" creationId="{859C458B-31D9-D5FF-9AF3-882B3C2220A1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88" creationId="{C9A27C90-5E54-2955-299F-957CF7A647D9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89" creationId="{9F215389-8C0F-63D6-3B8F-7ABBFA0D52FF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90" creationId="{AD0D6939-2B2C-73F5-9F65-C62B2BE174D7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92" creationId="{7E459C84-7E3D-6B55-9020-577E6419B2F7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93" creationId="{EF3092F7-72A0-4FD8-1C4B-55CB1F3FB383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94" creationId="{AF038412-B76B-A599-027F-E471687C4B7F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95" creationId="{D7FC3232-DB15-A0E7-8FF2-D332B1AE98C5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96" creationId="{005AC4A9-1448-544F-C7C7-B0D545B706FD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97" creationId="{DD4E9164-45EE-03BC-A2F8-4407614D7C83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98" creationId="{C28949BF-F114-1DFF-03C9-511C92753912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99" creationId="{007837B6-6C15-C60C-F3C6-FDA5821A2A09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100" creationId="{040D9F01-D464-53C8-EE72-C8044C40D214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101" creationId="{31454B0E-CA80-80D7-D507-3E4507B2405B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102" creationId="{4072C52A-B665-40F8-E2E7-4E8FE74A7A8E}"/>
          </ac:inkMkLst>
        </pc:inkChg>
        <pc:inkChg chg="add mod">
          <ac:chgData name="Michael Kuniega" userId="999f7fd1-0dc3-4cba-81fd-6a42a8d75a98" providerId="ADAL" clId="{DBE94396-02CE-4461-B5BA-2C5E1895F3E4}" dt="2023-01-23T16:04:01.047" v="717"/>
          <ac:inkMkLst>
            <pc:docMk/>
            <pc:sldMk cId="3907235535" sldId="280"/>
            <ac:inkMk id="103" creationId="{E7327470-03A8-5EB0-0F4A-A78C3405B08D}"/>
          </ac:inkMkLst>
        </pc:inkChg>
        <pc:inkChg chg="add mod">
          <ac:chgData name="Michael Kuniega" userId="999f7fd1-0dc3-4cba-81fd-6a42a8d75a98" providerId="ADAL" clId="{DBE94396-02CE-4461-B5BA-2C5E1895F3E4}" dt="2023-01-23T16:04:58.018" v="732"/>
          <ac:inkMkLst>
            <pc:docMk/>
            <pc:sldMk cId="3907235535" sldId="280"/>
            <ac:inkMk id="106" creationId="{356A84AA-D931-1281-3A60-998BCCCC4BCC}"/>
          </ac:inkMkLst>
        </pc:inkChg>
        <pc:inkChg chg="add mod">
          <ac:chgData name="Michael Kuniega" userId="999f7fd1-0dc3-4cba-81fd-6a42a8d75a98" providerId="ADAL" clId="{DBE94396-02CE-4461-B5BA-2C5E1895F3E4}" dt="2023-01-23T16:04:58.018" v="732"/>
          <ac:inkMkLst>
            <pc:docMk/>
            <pc:sldMk cId="3907235535" sldId="280"/>
            <ac:inkMk id="107" creationId="{09462252-E246-9997-63EA-76CF40F27A2E}"/>
          </ac:inkMkLst>
        </pc:inkChg>
        <pc:inkChg chg="add mod">
          <ac:chgData name="Michael Kuniega" userId="999f7fd1-0dc3-4cba-81fd-6a42a8d75a98" providerId="ADAL" clId="{DBE94396-02CE-4461-B5BA-2C5E1895F3E4}" dt="2023-01-23T16:04:58.018" v="732"/>
          <ac:inkMkLst>
            <pc:docMk/>
            <pc:sldMk cId="3907235535" sldId="280"/>
            <ac:inkMk id="108" creationId="{5803E57F-9436-77F8-8334-7F14AFC3715D}"/>
          </ac:inkMkLst>
        </pc:inkChg>
        <pc:inkChg chg="add mod">
          <ac:chgData name="Michael Kuniega" userId="999f7fd1-0dc3-4cba-81fd-6a42a8d75a98" providerId="ADAL" clId="{DBE94396-02CE-4461-B5BA-2C5E1895F3E4}" dt="2023-01-23T16:04:58.018" v="732"/>
          <ac:inkMkLst>
            <pc:docMk/>
            <pc:sldMk cId="3907235535" sldId="280"/>
            <ac:inkMk id="109" creationId="{FD0C4362-6026-51BD-2601-2D0B9CF7BF18}"/>
          </ac:inkMkLst>
        </pc:inkChg>
        <pc:inkChg chg="add del mod">
          <ac:chgData name="Michael Kuniega" userId="999f7fd1-0dc3-4cba-81fd-6a42a8d75a98" providerId="ADAL" clId="{DBE94396-02CE-4461-B5BA-2C5E1895F3E4}" dt="2023-01-23T16:04:53.121" v="726"/>
          <ac:inkMkLst>
            <pc:docMk/>
            <pc:sldMk cId="3907235535" sldId="280"/>
            <ac:inkMk id="110" creationId="{2AE977CA-DF76-18F6-9FA2-E2573402C4C0}"/>
          </ac:inkMkLst>
        </pc:inkChg>
        <pc:inkChg chg="add del mod">
          <ac:chgData name="Michael Kuniega" userId="999f7fd1-0dc3-4cba-81fd-6a42a8d75a98" providerId="ADAL" clId="{DBE94396-02CE-4461-B5BA-2C5E1895F3E4}" dt="2023-01-23T16:04:52.499" v="725"/>
          <ac:inkMkLst>
            <pc:docMk/>
            <pc:sldMk cId="3907235535" sldId="280"/>
            <ac:inkMk id="111" creationId="{57E73E3B-E3D7-43B5-1167-C469811609FA}"/>
          </ac:inkMkLst>
        </pc:inkChg>
        <pc:inkChg chg="add mod">
          <ac:chgData name="Michael Kuniega" userId="999f7fd1-0dc3-4cba-81fd-6a42a8d75a98" providerId="ADAL" clId="{DBE94396-02CE-4461-B5BA-2C5E1895F3E4}" dt="2023-01-23T16:04:58.018" v="732"/>
          <ac:inkMkLst>
            <pc:docMk/>
            <pc:sldMk cId="3907235535" sldId="280"/>
            <ac:inkMk id="113" creationId="{973EBC9E-382B-254D-FB77-B1FDE2E1D914}"/>
          </ac:inkMkLst>
        </pc:inkChg>
        <pc:inkChg chg="add mod">
          <ac:chgData name="Michael Kuniega" userId="999f7fd1-0dc3-4cba-81fd-6a42a8d75a98" providerId="ADAL" clId="{DBE94396-02CE-4461-B5BA-2C5E1895F3E4}" dt="2023-01-23T16:04:58.018" v="732"/>
          <ac:inkMkLst>
            <pc:docMk/>
            <pc:sldMk cId="3907235535" sldId="280"/>
            <ac:inkMk id="114" creationId="{1C4F169D-BC70-EE11-3F15-E9F434D53285}"/>
          </ac:inkMkLst>
        </pc:inkChg>
        <pc:inkChg chg="add mod">
          <ac:chgData name="Michael Kuniega" userId="999f7fd1-0dc3-4cba-81fd-6a42a8d75a98" providerId="ADAL" clId="{DBE94396-02CE-4461-B5BA-2C5E1895F3E4}" dt="2023-01-23T16:04:58.018" v="732"/>
          <ac:inkMkLst>
            <pc:docMk/>
            <pc:sldMk cId="3907235535" sldId="280"/>
            <ac:inkMk id="115" creationId="{57557B23-4012-2F1E-2F35-6137B982E57B}"/>
          </ac:inkMkLst>
        </pc:inkChg>
        <pc:inkChg chg="add mod">
          <ac:chgData name="Michael Kuniega" userId="999f7fd1-0dc3-4cba-81fd-6a42a8d75a98" providerId="ADAL" clId="{DBE94396-02CE-4461-B5BA-2C5E1895F3E4}" dt="2023-01-23T16:04:58.018" v="732"/>
          <ac:inkMkLst>
            <pc:docMk/>
            <pc:sldMk cId="3907235535" sldId="280"/>
            <ac:inkMk id="116" creationId="{80588375-A9B2-AFDE-AD35-5A3F48A5259D}"/>
          </ac:inkMkLst>
        </pc:inkChg>
        <pc:inkChg chg="add mod">
          <ac:chgData name="Michael Kuniega" userId="999f7fd1-0dc3-4cba-81fd-6a42a8d75a98" providerId="ADAL" clId="{DBE94396-02CE-4461-B5BA-2C5E1895F3E4}" dt="2023-01-23T16:04:58.018" v="732"/>
          <ac:inkMkLst>
            <pc:docMk/>
            <pc:sldMk cId="3907235535" sldId="280"/>
            <ac:inkMk id="117" creationId="{1EE0F4D4-AC35-567F-B554-F9D50C0C8313}"/>
          </ac:inkMkLst>
        </pc:inkChg>
        <pc:inkChg chg="add">
          <ac:chgData name="Michael Kuniega" userId="999f7fd1-0dc3-4cba-81fd-6a42a8d75a98" providerId="ADAL" clId="{DBE94396-02CE-4461-B5BA-2C5E1895F3E4}" dt="2023-01-23T16:05:30.684" v="733" actId="9405"/>
          <ac:inkMkLst>
            <pc:docMk/>
            <pc:sldMk cId="3907235535" sldId="280"/>
            <ac:inkMk id="119" creationId="{AC607106-15B1-BDBB-5CA7-B06C7D0467B2}"/>
          </ac:inkMkLst>
        </pc:inkChg>
        <pc:inkChg chg="add">
          <ac:chgData name="Michael Kuniega" userId="999f7fd1-0dc3-4cba-81fd-6a42a8d75a98" providerId="ADAL" clId="{DBE94396-02CE-4461-B5BA-2C5E1895F3E4}" dt="2023-01-23T16:05:31.052" v="734" actId="9405"/>
          <ac:inkMkLst>
            <pc:docMk/>
            <pc:sldMk cId="3907235535" sldId="280"/>
            <ac:inkMk id="120" creationId="{BEE43EBA-2CE0-9687-DC39-0BED7F8BD95F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21" creationId="{4A5DE0ED-A093-A3C4-CDC8-B45313598C89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22" creationId="{0CF2E943-1840-23DC-3249-3E1F38ABE018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23" creationId="{35512CA5-EBED-9170-9959-95F94CB1BAB4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24" creationId="{F0F9560A-3059-5CDC-F3E0-47A0B67BE28C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25" creationId="{333D7465-63D4-F2D0-F1C8-AACE0C2B66FC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26" creationId="{667B8EB8-5BA2-EB4A-4D50-5B3A598FA1D5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27" creationId="{95CF3E6A-CAF3-3A3E-AD68-EABB27B5DF42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28" creationId="{BD0D0DC5-36F9-A090-2B6F-2FF326062A3C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29" creationId="{24FD5B59-34D5-840B-5E94-20E599F67086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30" creationId="{447E4B0A-D83C-4FE5-83AD-863CD33BE571}"/>
          </ac:inkMkLst>
        </pc:inkChg>
        <pc:inkChg chg="add mod">
          <ac:chgData name="Michael Kuniega" userId="999f7fd1-0dc3-4cba-81fd-6a42a8d75a98" providerId="ADAL" clId="{DBE94396-02CE-4461-B5BA-2C5E1895F3E4}" dt="2023-01-23T16:05:36.662" v="746"/>
          <ac:inkMkLst>
            <pc:docMk/>
            <pc:sldMk cId="3907235535" sldId="280"/>
            <ac:inkMk id="131" creationId="{1FD9B2F6-E3FC-E7AE-9343-186728906595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34" creationId="{7CE4B616-7F0A-D312-11F4-2B971FD229A2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35" creationId="{B527B8C1-2541-0C19-5A0F-C34E8C2C27C6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36" creationId="{03967FA7-BB67-B481-AB53-FC9F19E8C6A5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37" creationId="{63C0B4F5-3F10-31B8-B9A7-EA8B8D73803C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38" creationId="{6CC4ED02-F33A-44BE-D6F0-CEA52D28EFFE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39" creationId="{A90EC545-22EE-44F8-F90E-C6880212C74A}"/>
          </ac:inkMkLst>
        </pc:inkChg>
        <pc:inkChg chg="add del mod">
          <ac:chgData name="Michael Kuniega" userId="999f7fd1-0dc3-4cba-81fd-6a42a8d75a98" providerId="ADAL" clId="{DBE94396-02CE-4461-B5BA-2C5E1895F3E4}" dt="2023-01-23T16:06:18.196" v="777"/>
          <ac:inkMkLst>
            <pc:docMk/>
            <pc:sldMk cId="3907235535" sldId="280"/>
            <ac:inkMk id="140" creationId="{33A66830-F6F5-0032-529E-68AE1AEDCC1E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41" creationId="{332F91E4-420E-A80B-5DCD-A369651EB0B6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42" creationId="{49C34B32-B758-948E-4B5E-E1F5B151E341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44" creationId="{737E8FEB-98DD-A746-225B-44848F3E758A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45" creationId="{D3F567D9-756F-45C4-2AFA-58BEE6116CA2}"/>
          </ac:inkMkLst>
        </pc:inkChg>
        <pc:inkChg chg="add mod">
          <ac:chgData name="Michael Kuniega" userId="999f7fd1-0dc3-4cba-81fd-6a42a8d75a98" providerId="ADAL" clId="{DBE94396-02CE-4461-B5BA-2C5E1895F3E4}" dt="2023-01-23T16:06:23.867" v="782"/>
          <ac:inkMkLst>
            <pc:docMk/>
            <pc:sldMk cId="3907235535" sldId="280"/>
            <ac:inkMk id="146" creationId="{5D61155F-AD09-DB58-9374-09003F10EC20}"/>
          </ac:inkMkLst>
        </pc:inkChg>
        <pc:inkChg chg="add mod">
          <ac:chgData name="Michael Kuniega" userId="999f7fd1-0dc3-4cba-81fd-6a42a8d75a98" providerId="ADAL" clId="{DBE94396-02CE-4461-B5BA-2C5E1895F3E4}" dt="2023-01-23T16:06:08.983" v="769"/>
          <ac:inkMkLst>
            <pc:docMk/>
            <pc:sldMk cId="3907235535" sldId="280"/>
            <ac:inkMk id="148" creationId="{4D502328-72CD-621A-600C-0F7D2E46857B}"/>
          </ac:inkMkLst>
        </pc:inkChg>
        <pc:inkChg chg="add mod">
          <ac:chgData name="Michael Kuniega" userId="999f7fd1-0dc3-4cba-81fd-6a42a8d75a98" providerId="ADAL" clId="{DBE94396-02CE-4461-B5BA-2C5E1895F3E4}" dt="2023-01-23T16:06:08.983" v="769"/>
          <ac:inkMkLst>
            <pc:docMk/>
            <pc:sldMk cId="3907235535" sldId="280"/>
            <ac:inkMk id="149" creationId="{5026885F-8752-E49A-DD37-B1DDD8A0FE5E}"/>
          </ac:inkMkLst>
        </pc:inkChg>
        <pc:inkChg chg="add mod">
          <ac:chgData name="Michael Kuniega" userId="999f7fd1-0dc3-4cba-81fd-6a42a8d75a98" providerId="ADAL" clId="{DBE94396-02CE-4461-B5BA-2C5E1895F3E4}" dt="2023-01-23T16:06:13.187" v="775"/>
          <ac:inkMkLst>
            <pc:docMk/>
            <pc:sldMk cId="3907235535" sldId="280"/>
            <ac:inkMk id="151" creationId="{D1E9C804-CB6C-1C78-52F5-87EEAF8458C4}"/>
          </ac:inkMkLst>
        </pc:inkChg>
        <pc:inkChg chg="add mod">
          <ac:chgData name="Michael Kuniega" userId="999f7fd1-0dc3-4cba-81fd-6a42a8d75a98" providerId="ADAL" clId="{DBE94396-02CE-4461-B5BA-2C5E1895F3E4}" dt="2023-01-23T16:06:13.187" v="775"/>
          <ac:inkMkLst>
            <pc:docMk/>
            <pc:sldMk cId="3907235535" sldId="280"/>
            <ac:inkMk id="152" creationId="{88307A7E-D8A8-B4AC-D74B-14B6DC14D2FA}"/>
          </ac:inkMkLst>
        </pc:inkChg>
        <pc:inkChg chg="add">
          <ac:chgData name="Michael Kuniega" userId="999f7fd1-0dc3-4cba-81fd-6a42a8d75a98" providerId="ADAL" clId="{DBE94396-02CE-4461-B5BA-2C5E1895F3E4}" dt="2023-01-23T16:06:14.052" v="776" actId="9405"/>
          <ac:inkMkLst>
            <pc:docMk/>
            <pc:sldMk cId="3907235535" sldId="280"/>
            <ac:inkMk id="154" creationId="{8441B9B5-0D35-4E6D-3B89-BFFC93FC6BB5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55" creationId="{A581920F-CF25-9576-CD26-B2859793A17D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56" creationId="{8A7B20B1-B6E2-190B-101A-6FAD539F4893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58" creationId="{3F2D2D99-AF64-01CD-DF35-92EB9EAF9C1C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60" creationId="{23B9076A-A97B-9F0F-04C6-F907552676F0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62" creationId="{B44893D4-4F45-6B2B-CAA5-8D2DCA831447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63" creationId="{5A25C503-AD20-BA95-5E70-F9DBA5C02FED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64" creationId="{CC29E3D0-729F-D5E1-806D-79AFDCE3474B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65" creationId="{EE16F849-0BA9-58ED-605B-3E577293E45D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66" creationId="{DCC164E7-3238-9E10-28CF-EBEE4A4667EE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67" creationId="{E6677D06-F942-AECA-F56B-716A5F7F1DE5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68" creationId="{799E00A0-1A45-D0A2-150E-1BEF0BD5C352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69" creationId="{EDA9783F-06F9-11FA-A317-D61A953F9BA4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71" creationId="{589C173B-391E-86C8-055B-35D5E1172AE3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72" creationId="{23957F99-D84E-C13E-9786-5E3752FB6CAB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74" creationId="{FCCE5090-D525-7B33-2394-3A9C991B41C2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75" creationId="{F2C0BCF4-7D38-EEFB-079B-925FC7C0B8AE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76" creationId="{66B79CEC-8914-A50E-D1C3-B6A9D77D5CF1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77" creationId="{43215FA7-1F91-F0C3-C697-CEE04718EB97}"/>
          </ac:inkMkLst>
        </pc:inkChg>
        <pc:inkChg chg="add mod">
          <ac:chgData name="Michael Kuniega" userId="999f7fd1-0dc3-4cba-81fd-6a42a8d75a98" providerId="ADAL" clId="{DBE94396-02CE-4461-B5BA-2C5E1895F3E4}" dt="2023-01-23T16:06:38.964" v="802"/>
          <ac:inkMkLst>
            <pc:docMk/>
            <pc:sldMk cId="3907235535" sldId="280"/>
            <ac:inkMk id="178" creationId="{74D81E18-8688-370F-88AA-F2097331CC22}"/>
          </ac:inkMkLst>
        </pc:inkChg>
        <pc:inkChg chg="add">
          <ac:chgData name="Michael Kuniega" userId="999f7fd1-0dc3-4cba-81fd-6a42a8d75a98" providerId="ADAL" clId="{DBE94396-02CE-4461-B5BA-2C5E1895F3E4}" dt="2023-01-23T16:07:50.408" v="803" actId="9405"/>
          <ac:inkMkLst>
            <pc:docMk/>
            <pc:sldMk cId="3907235535" sldId="280"/>
            <ac:inkMk id="180" creationId="{19D8B28D-3800-BE9C-C3CD-A93E34D5732D}"/>
          </ac:inkMkLst>
        </pc:inkChg>
        <pc:inkChg chg="add">
          <ac:chgData name="Michael Kuniega" userId="999f7fd1-0dc3-4cba-81fd-6a42a8d75a98" providerId="ADAL" clId="{DBE94396-02CE-4461-B5BA-2C5E1895F3E4}" dt="2023-01-23T16:07:51.399" v="804" actId="9405"/>
          <ac:inkMkLst>
            <pc:docMk/>
            <pc:sldMk cId="3907235535" sldId="280"/>
            <ac:inkMk id="181" creationId="{5495A120-BB3B-FC8C-456B-963EEE4DDC83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82" creationId="{D1F72EB6-F1C6-EB36-8E33-B5AF94E1B436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83" creationId="{4E193404-1CCA-885B-94E6-093EBA4493BB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84" creationId="{3737A771-9D6E-71DB-06EF-4D58A95580C4}"/>
          </ac:inkMkLst>
        </pc:inkChg>
        <pc:inkChg chg="add del mod">
          <ac:chgData name="Michael Kuniega" userId="999f7fd1-0dc3-4cba-81fd-6a42a8d75a98" providerId="ADAL" clId="{DBE94396-02CE-4461-B5BA-2C5E1895F3E4}" dt="2023-01-23T16:07:55.987" v="811"/>
          <ac:inkMkLst>
            <pc:docMk/>
            <pc:sldMk cId="3907235535" sldId="280"/>
            <ac:inkMk id="185" creationId="{5E3A3144-1144-2810-BD23-F56E6316D5DC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87" creationId="{76DC8521-7383-6B75-DB10-9F0C08F140DE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88" creationId="{AD2CAABF-E915-EE60-607E-7A8E0E80128E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89" creationId="{8A365ED7-3E6E-1E73-0CAF-2AB16AD3FCF6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91" creationId="{D138AD7A-C695-7BE9-B524-0E93DE1DBAB4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92" creationId="{EDFEEDB8-F1B3-D1C2-195C-F44DFAC4140A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93" creationId="{01CE348A-C65C-0C32-EBFA-D9D958B817D3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94" creationId="{161A786D-A550-3EAC-61D1-0A3364CB155A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95" creationId="{5D397932-53EE-4E67-4850-672876DEAB59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97" creationId="{F207F6CC-69DC-46BC-D0CB-57AE7FAB7B58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98" creationId="{11F9AC7D-30A8-68AA-7821-1A86C15545A2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199" creationId="{7125FD6D-FC03-C849-86F1-5FDE92089C8B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200" creationId="{76A9911B-D7E2-97BB-5C56-F8AAA3FC82DE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202" creationId="{3F2328C0-7CC5-1B3D-75C7-6C64D7ED81C8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203" creationId="{261FEC59-34A9-A4C0-F9CA-89555F04692E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205" creationId="{53D1D3B4-823C-E027-F3B0-7C081EE41E68}"/>
          </ac:inkMkLst>
        </pc:inkChg>
        <pc:inkChg chg="add">
          <ac:chgData name="Michael Kuniega" userId="999f7fd1-0dc3-4cba-81fd-6a42a8d75a98" providerId="ADAL" clId="{DBE94396-02CE-4461-B5BA-2C5E1895F3E4}" dt="2023-01-23T16:09:53.047" v="832" actId="9405"/>
          <ac:inkMkLst>
            <pc:docMk/>
            <pc:sldMk cId="3907235535" sldId="280"/>
            <ac:inkMk id="207" creationId="{EE817379-C650-0C51-EA67-6D308F86DD7F}"/>
          </ac:inkMkLst>
        </pc:inkChg>
        <pc:inkChg chg="add">
          <ac:chgData name="Michael Kuniega" userId="999f7fd1-0dc3-4cba-81fd-6a42a8d75a98" providerId="ADAL" clId="{DBE94396-02CE-4461-B5BA-2C5E1895F3E4}" dt="2023-01-23T16:09:55.109" v="833" actId="9405"/>
          <ac:inkMkLst>
            <pc:docMk/>
            <pc:sldMk cId="3907235535" sldId="280"/>
            <ac:inkMk id="208" creationId="{E843F443-EB14-948B-FFD8-6239F4C02D22}"/>
          </ac:inkMkLst>
        </pc:inkChg>
        <pc:inkChg chg="add mod">
          <ac:chgData name="Michael Kuniega" userId="999f7fd1-0dc3-4cba-81fd-6a42a8d75a98" providerId="ADAL" clId="{DBE94396-02CE-4461-B5BA-2C5E1895F3E4}" dt="2023-01-23T16:10:00.156" v="835"/>
          <ac:inkMkLst>
            <pc:docMk/>
            <pc:sldMk cId="3907235535" sldId="280"/>
            <ac:inkMk id="209" creationId="{6AC72715-678F-F95A-49B7-2DFBFEEE9A4D}"/>
          </ac:inkMkLst>
        </pc:inkChg>
        <pc:inkChg chg="add">
          <ac:chgData name="Michael Kuniega" userId="999f7fd1-0dc3-4cba-81fd-6a42a8d75a98" providerId="ADAL" clId="{DBE94396-02CE-4461-B5BA-2C5E1895F3E4}" dt="2023-01-23T16:10:03.602" v="836" actId="9405"/>
          <ac:inkMkLst>
            <pc:docMk/>
            <pc:sldMk cId="3907235535" sldId="280"/>
            <ac:inkMk id="211" creationId="{A3210D64-AC55-7A99-21FB-0E196A0544CE}"/>
          </ac:inkMkLst>
        </pc:inkChg>
      </pc:sldChg>
      <pc:sldChg chg="addSp delSp modSp mod">
        <pc:chgData name="Michael Kuniega" userId="999f7fd1-0dc3-4cba-81fd-6a42a8d75a98" providerId="ADAL" clId="{DBE94396-02CE-4461-B5BA-2C5E1895F3E4}" dt="2023-01-23T16:10:51.856" v="890"/>
        <pc:sldMkLst>
          <pc:docMk/>
          <pc:sldMk cId="1597296581" sldId="281"/>
        </pc:sldMkLst>
        <pc:grpChg chg="del mod">
          <ac:chgData name="Michael Kuniega" userId="999f7fd1-0dc3-4cba-81fd-6a42a8d75a98" providerId="ADAL" clId="{DBE94396-02CE-4461-B5BA-2C5E1895F3E4}" dt="2023-01-23T16:10:26.071" v="867"/>
          <ac:grpSpMkLst>
            <pc:docMk/>
            <pc:sldMk cId="1597296581" sldId="281"/>
            <ac:grpSpMk id="36" creationId="{0BD2C4C7-158A-6614-6FBE-4367D7DECB85}"/>
          </ac:grpSpMkLst>
        </pc:grpChg>
        <pc:grpChg chg="del mod">
          <ac:chgData name="Michael Kuniega" userId="999f7fd1-0dc3-4cba-81fd-6a42a8d75a98" providerId="ADAL" clId="{DBE94396-02CE-4461-B5BA-2C5E1895F3E4}" dt="2023-01-23T16:10:51.856" v="890"/>
          <ac:grpSpMkLst>
            <pc:docMk/>
            <pc:sldMk cId="1597296581" sldId="281"/>
            <ac:grpSpMk id="37" creationId="{646705BA-D5BB-5768-E3E8-5CFFEC73745F}"/>
          </ac:grpSpMkLst>
        </pc:grpChg>
        <pc:grpChg chg="del mod">
          <ac:chgData name="Michael Kuniega" userId="999f7fd1-0dc3-4cba-81fd-6a42a8d75a98" providerId="ADAL" clId="{DBE94396-02CE-4461-B5BA-2C5E1895F3E4}" dt="2023-01-23T16:10:51.856" v="890"/>
          <ac:grpSpMkLst>
            <pc:docMk/>
            <pc:sldMk cId="1597296581" sldId="281"/>
            <ac:grpSpMk id="38" creationId="{BCE85F62-3641-98A9-7F20-E40921829932}"/>
          </ac:grpSpMkLst>
        </pc:grpChg>
        <pc:grpChg chg="mod">
          <ac:chgData name="Michael Kuniega" userId="999f7fd1-0dc3-4cba-81fd-6a42a8d75a98" providerId="ADAL" clId="{DBE94396-02CE-4461-B5BA-2C5E1895F3E4}" dt="2023-01-23T16:10:25.109" v="865"/>
          <ac:grpSpMkLst>
            <pc:docMk/>
            <pc:sldMk cId="1597296581" sldId="281"/>
            <ac:grpSpMk id="39" creationId="{4EFF2845-DC36-D9B8-EE35-FBA23C8DCBEE}"/>
          </ac:grpSpMkLst>
        </pc:grpChg>
        <pc:grpChg chg="del mod">
          <ac:chgData name="Michael Kuniega" userId="999f7fd1-0dc3-4cba-81fd-6a42a8d75a98" providerId="ADAL" clId="{DBE94396-02CE-4461-B5BA-2C5E1895F3E4}" dt="2023-01-23T16:10:51.856" v="890"/>
          <ac:grpSpMkLst>
            <pc:docMk/>
            <pc:sldMk cId="1597296581" sldId="281"/>
            <ac:grpSpMk id="41" creationId="{47B03DD6-5100-EEEC-BD61-7CA8DB57476E}"/>
          </ac:grpSpMkLst>
        </pc:grpChg>
        <pc:grpChg chg="del mod">
          <ac:chgData name="Michael Kuniega" userId="999f7fd1-0dc3-4cba-81fd-6a42a8d75a98" providerId="ADAL" clId="{DBE94396-02CE-4461-B5BA-2C5E1895F3E4}" dt="2023-01-23T16:10:51.856" v="890"/>
          <ac:grpSpMkLst>
            <pc:docMk/>
            <pc:sldMk cId="1597296581" sldId="281"/>
            <ac:grpSpMk id="64" creationId="{FBA97CAE-1044-2729-E1FA-8D9965E2F24F}"/>
          </ac:grpSpMkLst>
        </pc:grpChg>
        <pc:grpChg chg="del mod">
          <ac:chgData name="Michael Kuniega" userId="999f7fd1-0dc3-4cba-81fd-6a42a8d75a98" providerId="ADAL" clId="{DBE94396-02CE-4461-B5BA-2C5E1895F3E4}" dt="2023-01-23T16:10:51.856" v="890"/>
          <ac:grpSpMkLst>
            <pc:docMk/>
            <pc:sldMk cId="1597296581" sldId="281"/>
            <ac:grpSpMk id="65" creationId="{1726FDE2-7468-628E-74F7-D8AEAEF6F3A6}"/>
          </ac:grpSpMkLst>
        </pc:grpChg>
        <pc:grpChg chg="mod">
          <ac:chgData name="Michael Kuniega" userId="999f7fd1-0dc3-4cba-81fd-6a42a8d75a98" providerId="ADAL" clId="{DBE94396-02CE-4461-B5BA-2C5E1895F3E4}" dt="2023-01-23T16:10:51.856" v="890"/>
          <ac:grpSpMkLst>
            <pc:docMk/>
            <pc:sldMk cId="1597296581" sldId="281"/>
            <ac:grpSpMk id="66" creationId="{9AB264DD-6631-01C0-7BD4-A134829E5984}"/>
          </ac:grpSpMkLst>
        </pc:grpChg>
        <pc:inkChg chg="add mod">
          <ac:chgData name="Michael Kuniega" userId="999f7fd1-0dc3-4cba-81fd-6a42a8d75a98" providerId="ADAL" clId="{DBE94396-02CE-4461-B5BA-2C5E1895F3E4}" dt="2023-01-23T16:10:25.109" v="865"/>
          <ac:inkMkLst>
            <pc:docMk/>
            <pc:sldMk cId="1597296581" sldId="281"/>
            <ac:inkMk id="8" creationId="{D3530DC0-94F3-0ADA-6AEB-EC0476E3B04B}"/>
          </ac:inkMkLst>
        </pc:inkChg>
        <pc:inkChg chg="add mod">
          <ac:chgData name="Michael Kuniega" userId="999f7fd1-0dc3-4cba-81fd-6a42a8d75a98" providerId="ADAL" clId="{DBE94396-02CE-4461-B5BA-2C5E1895F3E4}" dt="2023-01-23T16:10:25.109" v="865"/>
          <ac:inkMkLst>
            <pc:docMk/>
            <pc:sldMk cId="1597296581" sldId="281"/>
            <ac:inkMk id="9" creationId="{5E1F6F17-EBF7-8A1F-F411-ABC958DE0764}"/>
          </ac:inkMkLst>
        </pc:inkChg>
        <pc:inkChg chg="add mod">
          <ac:chgData name="Michael Kuniega" userId="999f7fd1-0dc3-4cba-81fd-6a42a8d75a98" providerId="ADAL" clId="{DBE94396-02CE-4461-B5BA-2C5E1895F3E4}" dt="2023-01-23T16:10:25.109" v="865"/>
          <ac:inkMkLst>
            <pc:docMk/>
            <pc:sldMk cId="1597296581" sldId="281"/>
            <ac:inkMk id="10" creationId="{0DC38F8F-018E-5FB7-939F-8741894E8B31}"/>
          </ac:inkMkLst>
        </pc:inkChg>
        <pc:inkChg chg="add mod">
          <ac:chgData name="Michael Kuniega" userId="999f7fd1-0dc3-4cba-81fd-6a42a8d75a98" providerId="ADAL" clId="{DBE94396-02CE-4461-B5BA-2C5E1895F3E4}" dt="2023-01-23T16:10:25.109" v="865"/>
          <ac:inkMkLst>
            <pc:docMk/>
            <pc:sldMk cId="1597296581" sldId="281"/>
            <ac:inkMk id="11" creationId="{D4AA124E-F0DF-11BB-0B18-E425CD48DBE2}"/>
          </ac:inkMkLst>
        </pc:inkChg>
        <pc:inkChg chg="add mod">
          <ac:chgData name="Michael Kuniega" userId="999f7fd1-0dc3-4cba-81fd-6a42a8d75a98" providerId="ADAL" clId="{DBE94396-02CE-4461-B5BA-2C5E1895F3E4}" dt="2023-01-23T16:10:25.109" v="865"/>
          <ac:inkMkLst>
            <pc:docMk/>
            <pc:sldMk cId="1597296581" sldId="281"/>
            <ac:inkMk id="12" creationId="{E32B733A-3C56-1248-22AA-6E4F69F30D0B}"/>
          </ac:inkMkLst>
        </pc:inkChg>
        <pc:inkChg chg="add mod">
          <ac:chgData name="Michael Kuniega" userId="999f7fd1-0dc3-4cba-81fd-6a42a8d75a98" providerId="ADAL" clId="{DBE94396-02CE-4461-B5BA-2C5E1895F3E4}" dt="2023-01-23T16:10:25.109" v="865"/>
          <ac:inkMkLst>
            <pc:docMk/>
            <pc:sldMk cId="1597296581" sldId="281"/>
            <ac:inkMk id="13" creationId="{64BAE664-6608-9A71-0979-BF2ACFBB0CC0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14" creationId="{D04480F3-B73D-FDAE-6E31-4DB4C9336BD7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15" creationId="{730C4CA2-78B8-BADC-31AF-F2553FECBFC1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16" creationId="{0C726CA4-C622-D281-E6B1-529810FBB639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17" creationId="{EDAD0919-2916-F5E9-CDA3-6B8A0C519940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18" creationId="{575BAC0C-79B4-549F-24B8-EE650CE5D888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19" creationId="{27E3C611-B175-9F18-7511-AF406CD7BAD8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0" creationId="{FD5431AB-2B97-925A-94F4-2CBE4E6510CC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1" creationId="{3382E1BB-9A5C-72B0-DEEA-4117E7076205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2" creationId="{42520A33-3CA7-E7F9-6AFC-CA821C82444B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3" creationId="{BBFF1354-77D4-6825-1394-1B18856B7785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4" creationId="{272CD471-4D00-116C-7CFD-05ED595B87C1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5" creationId="{6B4CD189-AF34-0111-D233-5CE74DDD92D2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6" creationId="{30D8AD09-9EB3-2F53-EF8E-1AC3F7C74A20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7" creationId="{08DFE683-4056-2CC8-DB46-670DE980C14E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8" creationId="{033C7909-C148-CF88-C029-602AC682677E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29" creationId="{8A17D096-235D-8421-16D5-6288A9A40B9E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30" creationId="{4F521429-6C72-E5C3-C9B1-F0A66A62A3F5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31" creationId="{9FD235D4-127E-57A1-F64D-58AEB5D530E1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32" creationId="{6E49B0A7-B4EA-C063-CF91-36234FAE70C0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33" creationId="{0FAB60F7-30B6-55F0-46AE-C88B87EDBCA6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34" creationId="{6FE14149-EAFA-71A5-B1D8-3949B7195004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35" creationId="{988084FB-7FA3-0EE5-DE0C-04E704B9D143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40" creationId="{815E9971-8C87-4291-34AF-716E15AA4166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42" creationId="{45AE774E-37C2-27CE-C1A7-8F624F5FCB84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43" creationId="{5D3A6FC3-7A96-B85F-BE64-A2E253999E28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44" creationId="{AEEDDA04-BF2C-090E-22F8-7578B8BD2C6F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45" creationId="{8FD9DD3D-BD54-05C7-0870-8A887CCA8871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46" creationId="{6E2B0129-34F2-EE33-EB4F-CED63D6A7267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47" creationId="{9DFACA2E-5BE1-3BAB-BA99-21611CA83FA8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48" creationId="{FE135DB2-B933-548D-0611-E36D9B921EA7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49" creationId="{22FB8D25-8934-87C4-8860-B73D4F811989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0" creationId="{B973D3AF-FD87-6CF6-21A3-DDEE6141122C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1" creationId="{CC85C385-181A-EFC9-DB10-6C5E84ED4F1D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2" creationId="{1228266F-9096-69E2-4844-9C47140A6FA2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3" creationId="{8205683A-0E3C-E01C-18EC-01C312CCDDCD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4" creationId="{39DD23FA-4D95-3607-FF16-7CD1F18FD537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5" creationId="{82377072-DBC4-C021-BF54-7CC46F264682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6" creationId="{907847EB-5F18-16B4-7AC2-6B0EBB3E56C1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7" creationId="{46D4170C-AD0C-DD96-D9E1-D12B2F1F2877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8" creationId="{007EC849-57C1-BFE2-54CB-E3BC267FADBD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59" creationId="{802B4ACC-9C52-961C-EEBC-B8476A5A1220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60" creationId="{7C5E92C5-C97A-D294-021D-22E97EDCA653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61" creationId="{5762B2EA-DE99-17E0-13BF-50D7D36FDA63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62" creationId="{CBD42D3E-8838-752E-B533-DFF5D73256E0}"/>
          </ac:inkMkLst>
        </pc:inkChg>
        <pc:inkChg chg="add mod">
          <ac:chgData name="Michael Kuniega" userId="999f7fd1-0dc3-4cba-81fd-6a42a8d75a98" providerId="ADAL" clId="{DBE94396-02CE-4461-B5BA-2C5E1895F3E4}" dt="2023-01-23T16:10:51.856" v="890"/>
          <ac:inkMkLst>
            <pc:docMk/>
            <pc:sldMk cId="1597296581" sldId="281"/>
            <ac:inkMk id="63" creationId="{0E005DD3-CB87-C46D-A69A-CE2CAC5307B2}"/>
          </ac:inkMkLst>
        </pc:inkChg>
      </pc:sldChg>
      <pc:sldChg chg="addSp delSp modSp mod">
        <pc:chgData name="Michael Kuniega" userId="999f7fd1-0dc3-4cba-81fd-6a42a8d75a98" providerId="ADAL" clId="{DBE94396-02CE-4461-B5BA-2C5E1895F3E4}" dt="2023-01-23T16:14:08.305" v="1076"/>
        <pc:sldMkLst>
          <pc:docMk/>
          <pc:sldMk cId="2293921039" sldId="282"/>
        </pc:sldMkLst>
        <pc:grpChg chg="mod">
          <ac:chgData name="Michael Kuniega" userId="999f7fd1-0dc3-4cba-81fd-6a42a8d75a98" providerId="ADAL" clId="{DBE94396-02CE-4461-B5BA-2C5E1895F3E4}" dt="2023-01-23T16:11:15.602" v="910"/>
          <ac:grpSpMkLst>
            <pc:docMk/>
            <pc:sldMk cId="2293921039" sldId="282"/>
            <ac:grpSpMk id="24" creationId="{7609577E-D337-E2A1-53A6-0F867F2ACE10}"/>
          </ac:grpSpMkLst>
        </pc:grpChg>
        <pc:grpChg chg="mod">
          <ac:chgData name="Michael Kuniega" userId="999f7fd1-0dc3-4cba-81fd-6a42a8d75a98" providerId="ADAL" clId="{DBE94396-02CE-4461-B5BA-2C5E1895F3E4}" dt="2023-01-23T16:11:15.602" v="910"/>
          <ac:grpSpMkLst>
            <pc:docMk/>
            <pc:sldMk cId="2293921039" sldId="282"/>
            <ac:grpSpMk id="25" creationId="{857290B5-AF30-B6FB-8CD9-6A3ED512B09A}"/>
          </ac:grpSpMkLst>
        </pc:grpChg>
        <pc:grpChg chg="mod">
          <ac:chgData name="Michael Kuniega" userId="999f7fd1-0dc3-4cba-81fd-6a42a8d75a98" providerId="ADAL" clId="{DBE94396-02CE-4461-B5BA-2C5E1895F3E4}" dt="2023-01-23T16:11:15.602" v="910"/>
          <ac:grpSpMkLst>
            <pc:docMk/>
            <pc:sldMk cId="2293921039" sldId="282"/>
            <ac:grpSpMk id="26" creationId="{3A816810-AF27-52A9-67D4-B387C0016682}"/>
          </ac:grpSpMkLst>
        </pc:grpChg>
        <pc:grpChg chg="mod">
          <ac:chgData name="Michael Kuniega" userId="999f7fd1-0dc3-4cba-81fd-6a42a8d75a98" providerId="ADAL" clId="{DBE94396-02CE-4461-B5BA-2C5E1895F3E4}" dt="2023-01-23T16:11:15.602" v="910"/>
          <ac:grpSpMkLst>
            <pc:docMk/>
            <pc:sldMk cId="2293921039" sldId="282"/>
            <ac:grpSpMk id="27" creationId="{F0AA4FF5-6E31-7BC0-8998-35CECCC070E0}"/>
          </ac:grpSpMkLst>
        </pc:grpChg>
        <pc:grpChg chg="mod">
          <ac:chgData name="Michael Kuniega" userId="999f7fd1-0dc3-4cba-81fd-6a42a8d75a98" providerId="ADAL" clId="{DBE94396-02CE-4461-B5BA-2C5E1895F3E4}" dt="2023-01-23T16:11:41.892" v="916"/>
          <ac:grpSpMkLst>
            <pc:docMk/>
            <pc:sldMk cId="2293921039" sldId="282"/>
            <ac:grpSpMk id="33" creationId="{7A7EBC15-2F48-A174-C1A0-BA0FE1C5FEBD}"/>
          </ac:grpSpMkLst>
        </pc:grpChg>
        <pc:grpChg chg="mod">
          <ac:chgData name="Michael Kuniega" userId="999f7fd1-0dc3-4cba-81fd-6a42a8d75a98" providerId="ADAL" clId="{DBE94396-02CE-4461-B5BA-2C5E1895F3E4}" dt="2023-01-23T16:11:49.545" v="928"/>
          <ac:grpSpMkLst>
            <pc:docMk/>
            <pc:sldMk cId="2293921039" sldId="282"/>
            <ac:grpSpMk id="45" creationId="{C4931421-793B-0455-6035-04864F1E10A7}"/>
          </ac:grpSpMkLst>
        </pc:grpChg>
        <pc:grpChg chg="mod">
          <ac:chgData name="Michael Kuniega" userId="999f7fd1-0dc3-4cba-81fd-6a42a8d75a98" providerId="ADAL" clId="{DBE94396-02CE-4461-B5BA-2C5E1895F3E4}" dt="2023-01-23T16:12:00.138" v="946"/>
          <ac:grpSpMkLst>
            <pc:docMk/>
            <pc:sldMk cId="2293921039" sldId="282"/>
            <ac:grpSpMk id="63" creationId="{D5741E6B-C28F-6135-14A0-5D01A6D21EEA}"/>
          </ac:grpSpMkLst>
        </pc:grpChg>
        <pc:grpChg chg="mod">
          <ac:chgData name="Michael Kuniega" userId="999f7fd1-0dc3-4cba-81fd-6a42a8d75a98" providerId="ADAL" clId="{DBE94396-02CE-4461-B5BA-2C5E1895F3E4}" dt="2023-01-23T16:12:00.138" v="946"/>
          <ac:grpSpMkLst>
            <pc:docMk/>
            <pc:sldMk cId="2293921039" sldId="282"/>
            <ac:grpSpMk id="64" creationId="{1079A694-12F3-B1CF-4F24-A36E3EAD48E2}"/>
          </ac:grpSpMkLst>
        </pc:grpChg>
        <pc:grpChg chg="mod">
          <ac:chgData name="Michael Kuniega" userId="999f7fd1-0dc3-4cba-81fd-6a42a8d75a98" providerId="ADAL" clId="{DBE94396-02CE-4461-B5BA-2C5E1895F3E4}" dt="2023-01-23T16:12:05.637" v="955"/>
          <ac:grpSpMkLst>
            <pc:docMk/>
            <pc:sldMk cId="2293921039" sldId="282"/>
            <ac:grpSpMk id="73" creationId="{D317D6D5-12E3-1CE5-C169-6EA56E8A6256}"/>
          </ac:grpSpMkLst>
        </pc:grpChg>
        <pc:grpChg chg="mod">
          <ac:chgData name="Michael Kuniega" userId="999f7fd1-0dc3-4cba-81fd-6a42a8d75a98" providerId="ADAL" clId="{DBE94396-02CE-4461-B5BA-2C5E1895F3E4}" dt="2023-01-23T16:12:08.189" v="959"/>
          <ac:grpSpMkLst>
            <pc:docMk/>
            <pc:sldMk cId="2293921039" sldId="282"/>
            <ac:grpSpMk id="77" creationId="{878782EA-22DA-0ADD-99EE-31A427CB855A}"/>
          </ac:grpSpMkLst>
        </pc:grpChg>
        <pc:grpChg chg="mod">
          <ac:chgData name="Michael Kuniega" userId="999f7fd1-0dc3-4cba-81fd-6a42a8d75a98" providerId="ADAL" clId="{DBE94396-02CE-4461-B5BA-2C5E1895F3E4}" dt="2023-01-23T16:12:22.526" v="965"/>
          <ac:grpSpMkLst>
            <pc:docMk/>
            <pc:sldMk cId="2293921039" sldId="282"/>
            <ac:grpSpMk id="83" creationId="{32FAFFE4-9CDE-E0FB-08ED-B59CC54F1F17}"/>
          </ac:grpSpMkLst>
        </pc:grpChg>
        <pc:grpChg chg="del mod">
          <ac:chgData name="Michael Kuniega" userId="999f7fd1-0dc3-4cba-81fd-6a42a8d75a98" providerId="ADAL" clId="{DBE94396-02CE-4461-B5BA-2C5E1895F3E4}" dt="2023-01-23T16:12:30.844" v="979"/>
          <ac:grpSpMkLst>
            <pc:docMk/>
            <pc:sldMk cId="2293921039" sldId="282"/>
            <ac:grpSpMk id="97" creationId="{5097DA87-ED28-95D9-3F2B-DD20D1DA909B}"/>
          </ac:grpSpMkLst>
        </pc:grpChg>
        <pc:grpChg chg="del mod">
          <ac:chgData name="Michael Kuniega" userId="999f7fd1-0dc3-4cba-81fd-6a42a8d75a98" providerId="ADAL" clId="{DBE94396-02CE-4461-B5BA-2C5E1895F3E4}" dt="2023-01-23T16:12:33.807" v="984"/>
          <ac:grpSpMkLst>
            <pc:docMk/>
            <pc:sldMk cId="2293921039" sldId="282"/>
            <ac:grpSpMk id="98" creationId="{A94D969C-0009-EF1A-DF66-CDD9CBA6205E}"/>
          </ac:grpSpMkLst>
        </pc:grpChg>
        <pc:grpChg chg="mod">
          <ac:chgData name="Michael Kuniega" userId="999f7fd1-0dc3-4cba-81fd-6a42a8d75a98" providerId="ADAL" clId="{DBE94396-02CE-4461-B5BA-2C5E1895F3E4}" dt="2023-01-23T16:12:33.807" v="984"/>
          <ac:grpSpMkLst>
            <pc:docMk/>
            <pc:sldMk cId="2293921039" sldId="282"/>
            <ac:grpSpMk id="103" creationId="{BB15AF21-8DB2-6582-5CAF-FF0DFE7B74A3}"/>
          </ac:grpSpMkLst>
        </pc:grpChg>
        <pc:grpChg chg="del mod">
          <ac:chgData name="Michael Kuniega" userId="999f7fd1-0dc3-4cba-81fd-6a42a8d75a98" providerId="ADAL" clId="{DBE94396-02CE-4461-B5BA-2C5E1895F3E4}" dt="2023-01-23T16:12:49.886" v="1000"/>
          <ac:grpSpMkLst>
            <pc:docMk/>
            <pc:sldMk cId="2293921039" sldId="282"/>
            <ac:grpSpMk id="119" creationId="{EA0EA15C-53E4-F6C2-9598-E17088A9091B}"/>
          </ac:grpSpMkLst>
        </pc:grpChg>
        <pc:grpChg chg="mod">
          <ac:chgData name="Michael Kuniega" userId="999f7fd1-0dc3-4cba-81fd-6a42a8d75a98" providerId="ADAL" clId="{DBE94396-02CE-4461-B5BA-2C5E1895F3E4}" dt="2023-01-23T16:12:49.886" v="1000"/>
          <ac:grpSpMkLst>
            <pc:docMk/>
            <pc:sldMk cId="2293921039" sldId="282"/>
            <ac:grpSpMk id="120" creationId="{B6F1229E-080F-6538-0B9C-79AE029173B7}"/>
          </ac:grpSpMkLst>
        </pc:grpChg>
        <pc:grpChg chg="mod">
          <ac:chgData name="Michael Kuniega" userId="999f7fd1-0dc3-4cba-81fd-6a42a8d75a98" providerId="ADAL" clId="{DBE94396-02CE-4461-B5BA-2C5E1895F3E4}" dt="2023-01-23T16:13:03.767" v="1007"/>
          <ac:grpSpMkLst>
            <pc:docMk/>
            <pc:sldMk cId="2293921039" sldId="282"/>
            <ac:grpSpMk id="127" creationId="{70F773EB-FF28-01A1-809E-08B7AF39661F}"/>
          </ac:grpSpMkLst>
        </pc:grpChg>
        <pc:grpChg chg="del mod">
          <ac:chgData name="Michael Kuniega" userId="999f7fd1-0dc3-4cba-81fd-6a42a8d75a98" providerId="ADAL" clId="{DBE94396-02CE-4461-B5BA-2C5E1895F3E4}" dt="2023-01-23T16:13:49.135" v="1053"/>
          <ac:grpSpMkLst>
            <pc:docMk/>
            <pc:sldMk cId="2293921039" sldId="282"/>
            <ac:grpSpMk id="132" creationId="{2DE2155F-7ED1-A235-DC5E-9C01229764DC}"/>
          </ac:grpSpMkLst>
        </pc:grpChg>
        <pc:grpChg chg="mod">
          <ac:chgData name="Michael Kuniega" userId="999f7fd1-0dc3-4cba-81fd-6a42a8d75a98" providerId="ADAL" clId="{DBE94396-02CE-4461-B5BA-2C5E1895F3E4}" dt="2023-01-23T16:13:23.867" v="1017"/>
          <ac:grpSpMkLst>
            <pc:docMk/>
            <pc:sldMk cId="2293921039" sldId="282"/>
            <ac:grpSpMk id="137" creationId="{B9C21F98-CD8D-1843-8ECB-716612F0021B}"/>
          </ac:grpSpMkLst>
        </pc:grpChg>
        <pc:grpChg chg="mod">
          <ac:chgData name="Michael Kuniega" userId="999f7fd1-0dc3-4cba-81fd-6a42a8d75a98" providerId="ADAL" clId="{DBE94396-02CE-4461-B5BA-2C5E1895F3E4}" dt="2023-01-23T16:13:32.801" v="1027"/>
          <ac:grpSpMkLst>
            <pc:docMk/>
            <pc:sldMk cId="2293921039" sldId="282"/>
            <ac:grpSpMk id="145" creationId="{2D4A6880-F9E2-D4F1-E820-C180BDBCDEB2}"/>
          </ac:grpSpMkLst>
        </pc:grpChg>
        <pc:grpChg chg="del mod">
          <ac:chgData name="Michael Kuniega" userId="999f7fd1-0dc3-4cba-81fd-6a42a8d75a98" providerId="ADAL" clId="{DBE94396-02CE-4461-B5BA-2C5E1895F3E4}" dt="2023-01-23T16:13:49.135" v="1053"/>
          <ac:grpSpMkLst>
            <pc:docMk/>
            <pc:sldMk cId="2293921039" sldId="282"/>
            <ac:grpSpMk id="163" creationId="{BCDA1A82-3360-3038-D2B6-77DD8333C059}"/>
          </ac:grpSpMkLst>
        </pc:grpChg>
        <pc:grpChg chg="del mod">
          <ac:chgData name="Michael Kuniega" userId="999f7fd1-0dc3-4cba-81fd-6a42a8d75a98" providerId="ADAL" clId="{DBE94396-02CE-4461-B5BA-2C5E1895F3E4}" dt="2023-01-23T16:14:03.429" v="1072"/>
          <ac:grpSpMkLst>
            <pc:docMk/>
            <pc:sldMk cId="2293921039" sldId="282"/>
            <ac:grpSpMk id="171" creationId="{F9D158B0-5671-5946-B928-14CAF681DC9F}"/>
          </ac:grpSpMkLst>
        </pc:grpChg>
        <pc:grpChg chg="del mod">
          <ac:chgData name="Michael Kuniega" userId="999f7fd1-0dc3-4cba-81fd-6a42a8d75a98" providerId="ADAL" clId="{DBE94396-02CE-4461-B5BA-2C5E1895F3E4}" dt="2023-01-23T16:14:08.305" v="1076"/>
          <ac:grpSpMkLst>
            <pc:docMk/>
            <pc:sldMk cId="2293921039" sldId="282"/>
            <ac:grpSpMk id="190" creationId="{B094DB65-5FA8-7E7A-071F-6B54DCE83DE8}"/>
          </ac:grpSpMkLst>
        </pc:grpChg>
        <pc:grpChg chg="mod">
          <ac:chgData name="Michael Kuniega" userId="999f7fd1-0dc3-4cba-81fd-6a42a8d75a98" providerId="ADAL" clId="{DBE94396-02CE-4461-B5BA-2C5E1895F3E4}" dt="2023-01-23T16:14:08.305" v="1076"/>
          <ac:grpSpMkLst>
            <pc:docMk/>
            <pc:sldMk cId="2293921039" sldId="282"/>
            <ac:grpSpMk id="194" creationId="{5F890C5F-DD2D-1243-D1D8-799CCC1E6131}"/>
          </ac:grpSpMkLst>
        </pc:grp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3" creationId="{30ADBF15-1E50-9EE8-A762-73C400B24CA7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4" creationId="{88F705EF-8916-1E08-8600-496B6EF1D43A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5" creationId="{630B561D-FA14-92E5-E6A2-47CB3495BF62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8" creationId="{811F737B-3A8F-98B4-9437-3D883F552422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9" creationId="{876E2A18-6159-F6AD-9673-C829070C6566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0" creationId="{FD52A5FC-2447-B78D-76B7-93A1269934E8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1" creationId="{6EA0079F-D8CF-ABEA-77C2-7BD7EBF4520B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2" creationId="{1EDA439D-2EA9-A6C9-ECD6-CDD71F8172E4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3" creationId="{37A14B13-93D4-1B8E-2FCB-4D4DF56417B5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4" creationId="{6EB0F73E-2401-8BD7-D1CD-BAAD7C8A5CF5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5" creationId="{C2CA77F1-FBAA-1DBB-C7F7-1D5A5E219A66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6" creationId="{BF2654EE-1966-7620-B4A4-57AC56F6C9BB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7" creationId="{B2094485-834E-237F-AE0A-9591440FFB97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8" creationId="{9EEA4CBB-A709-AE83-D0C8-6E64327BCF4D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19" creationId="{0689C0D2-BBA5-53BB-A37E-22B3686FB4F1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20" creationId="{46FFBF11-E5B7-598E-AAA8-D45E305F0779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21" creationId="{F810ED4A-9CC0-2115-403C-86CC8C0C640D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22" creationId="{C0EA5176-AA44-A2D2-3022-C3AFBAE8E6F9}"/>
          </ac:inkMkLst>
        </pc:inkChg>
        <pc:inkChg chg="add mod">
          <ac:chgData name="Michael Kuniega" userId="999f7fd1-0dc3-4cba-81fd-6a42a8d75a98" providerId="ADAL" clId="{DBE94396-02CE-4461-B5BA-2C5E1895F3E4}" dt="2023-01-23T16:11:15.602" v="910"/>
          <ac:inkMkLst>
            <pc:docMk/>
            <pc:sldMk cId="2293921039" sldId="282"/>
            <ac:inkMk id="23" creationId="{09C505AE-15D2-5A68-1316-B5A6670F2003}"/>
          </ac:inkMkLst>
        </pc:inkChg>
        <pc:inkChg chg="add mod">
          <ac:chgData name="Michael Kuniega" userId="999f7fd1-0dc3-4cba-81fd-6a42a8d75a98" providerId="ADAL" clId="{DBE94396-02CE-4461-B5BA-2C5E1895F3E4}" dt="2023-01-23T16:11:41.892" v="916"/>
          <ac:inkMkLst>
            <pc:docMk/>
            <pc:sldMk cId="2293921039" sldId="282"/>
            <ac:inkMk id="28" creationId="{B42565D4-E4FE-D53C-8D15-C32C47887EC7}"/>
          </ac:inkMkLst>
        </pc:inkChg>
        <pc:inkChg chg="add mod">
          <ac:chgData name="Michael Kuniega" userId="999f7fd1-0dc3-4cba-81fd-6a42a8d75a98" providerId="ADAL" clId="{DBE94396-02CE-4461-B5BA-2C5E1895F3E4}" dt="2023-01-23T16:11:41.892" v="916"/>
          <ac:inkMkLst>
            <pc:docMk/>
            <pc:sldMk cId="2293921039" sldId="282"/>
            <ac:inkMk id="29" creationId="{2673E4B7-3380-9081-355B-CA898AB250D5}"/>
          </ac:inkMkLst>
        </pc:inkChg>
        <pc:inkChg chg="add mod">
          <ac:chgData name="Michael Kuniega" userId="999f7fd1-0dc3-4cba-81fd-6a42a8d75a98" providerId="ADAL" clId="{DBE94396-02CE-4461-B5BA-2C5E1895F3E4}" dt="2023-01-23T16:11:41.892" v="916"/>
          <ac:inkMkLst>
            <pc:docMk/>
            <pc:sldMk cId="2293921039" sldId="282"/>
            <ac:inkMk id="30" creationId="{33E9F801-3EAA-764A-2093-1FDBA5C0717B}"/>
          </ac:inkMkLst>
        </pc:inkChg>
        <pc:inkChg chg="add mod">
          <ac:chgData name="Michael Kuniega" userId="999f7fd1-0dc3-4cba-81fd-6a42a8d75a98" providerId="ADAL" clId="{DBE94396-02CE-4461-B5BA-2C5E1895F3E4}" dt="2023-01-23T16:11:41.892" v="916"/>
          <ac:inkMkLst>
            <pc:docMk/>
            <pc:sldMk cId="2293921039" sldId="282"/>
            <ac:inkMk id="31" creationId="{E4F46FCE-7B2A-79D8-CA22-350F3409B70B}"/>
          </ac:inkMkLst>
        </pc:inkChg>
        <pc:inkChg chg="add mod">
          <ac:chgData name="Michael Kuniega" userId="999f7fd1-0dc3-4cba-81fd-6a42a8d75a98" providerId="ADAL" clId="{DBE94396-02CE-4461-B5BA-2C5E1895F3E4}" dt="2023-01-23T16:11:41.892" v="916"/>
          <ac:inkMkLst>
            <pc:docMk/>
            <pc:sldMk cId="2293921039" sldId="282"/>
            <ac:inkMk id="32" creationId="{8A28FA8A-21A9-A6F2-1D6E-109729714E5A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34" creationId="{B3E0B3A9-21B4-3FB7-C260-A0EC1724330C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35" creationId="{224E39F7-7290-0A37-FB67-8A60C1E5912C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36" creationId="{05AF15CC-9E97-430B-F3CE-F719F81E7C29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37" creationId="{5F3365EC-C12B-C0C4-3525-F42CFF7C206F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38" creationId="{374A2607-25DD-7048-BDA4-23347B5B55E0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39" creationId="{E65D6AE1-B21D-BAE7-A3DE-55B4FF627D18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40" creationId="{E1A75FC4-332A-79C1-A872-1D47F1597B22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41" creationId="{96429644-3084-E6A2-6CD7-60AC7EE80EF2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42" creationId="{01EC829B-FB35-0414-535A-3A353E416419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43" creationId="{5ED83EA8-D186-F773-F2CC-405A015B03B9}"/>
          </ac:inkMkLst>
        </pc:inkChg>
        <pc:inkChg chg="add mod">
          <ac:chgData name="Michael Kuniega" userId="999f7fd1-0dc3-4cba-81fd-6a42a8d75a98" providerId="ADAL" clId="{DBE94396-02CE-4461-B5BA-2C5E1895F3E4}" dt="2023-01-23T16:11:49.545" v="928"/>
          <ac:inkMkLst>
            <pc:docMk/>
            <pc:sldMk cId="2293921039" sldId="282"/>
            <ac:inkMk id="44" creationId="{1892AF3C-B494-8C27-2B4E-EAE23A1364E1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46" creationId="{E3D51D36-9989-0C7A-F63A-E56AFF9857AF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47" creationId="{C1C21FBC-5B86-3CC3-FB7C-A28B35B5F9DF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48" creationId="{B861C594-B193-3031-A89F-55604E565490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49" creationId="{2215EBC6-959D-029C-CC0B-A9770846E797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0" creationId="{4B64022D-C1B3-8DAB-FDAD-5A2005B9A113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1" creationId="{94560ECD-8D9C-3164-2322-F2CBD0A8196E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2" creationId="{DD7868B4-AE78-8F1A-62CB-C83F2A4F2704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3" creationId="{2D2529A0-EA2E-A64C-A4E2-3679399E8808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4" creationId="{3F155FE1-EFF5-3768-AAC1-AA79331D46E5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5" creationId="{315AC596-09AF-A255-CCEB-CDA0D2B3A1AA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6" creationId="{5C2F990B-FC33-561D-1536-0E4557F3E637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7" creationId="{7E3DD49B-B570-BDE2-D5D3-68334A12D4C4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8" creationId="{38426FBB-2FCC-8774-0225-76DA998C82AA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59" creationId="{8E15768A-342C-DC2A-93BA-E9E00BF43A81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60" creationId="{96F948F5-6D68-2F8A-19F9-C0188666D2B1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61" creationId="{5E23FDCB-6A89-C2A9-EF45-54449826A04F}"/>
          </ac:inkMkLst>
        </pc:inkChg>
        <pc:inkChg chg="add mod">
          <ac:chgData name="Michael Kuniega" userId="999f7fd1-0dc3-4cba-81fd-6a42a8d75a98" providerId="ADAL" clId="{DBE94396-02CE-4461-B5BA-2C5E1895F3E4}" dt="2023-01-23T16:12:00.138" v="946"/>
          <ac:inkMkLst>
            <pc:docMk/>
            <pc:sldMk cId="2293921039" sldId="282"/>
            <ac:inkMk id="62" creationId="{178C68CC-F3BB-1AFD-265B-F23ACEF36523}"/>
          </ac:inkMkLst>
        </pc:inkChg>
        <pc:inkChg chg="add mod">
          <ac:chgData name="Michael Kuniega" userId="999f7fd1-0dc3-4cba-81fd-6a42a8d75a98" providerId="ADAL" clId="{DBE94396-02CE-4461-B5BA-2C5E1895F3E4}" dt="2023-01-23T16:12:05.637" v="955"/>
          <ac:inkMkLst>
            <pc:docMk/>
            <pc:sldMk cId="2293921039" sldId="282"/>
            <ac:inkMk id="65" creationId="{5E8305F1-609B-62FB-809E-8F069B813ABE}"/>
          </ac:inkMkLst>
        </pc:inkChg>
        <pc:inkChg chg="add mod">
          <ac:chgData name="Michael Kuniega" userId="999f7fd1-0dc3-4cba-81fd-6a42a8d75a98" providerId="ADAL" clId="{DBE94396-02CE-4461-B5BA-2C5E1895F3E4}" dt="2023-01-23T16:12:05.637" v="955"/>
          <ac:inkMkLst>
            <pc:docMk/>
            <pc:sldMk cId="2293921039" sldId="282"/>
            <ac:inkMk id="66" creationId="{9C2E9B82-496C-F5E7-3EF4-99811485C20D}"/>
          </ac:inkMkLst>
        </pc:inkChg>
        <pc:inkChg chg="add mod">
          <ac:chgData name="Michael Kuniega" userId="999f7fd1-0dc3-4cba-81fd-6a42a8d75a98" providerId="ADAL" clId="{DBE94396-02CE-4461-B5BA-2C5E1895F3E4}" dt="2023-01-23T16:12:05.637" v="955"/>
          <ac:inkMkLst>
            <pc:docMk/>
            <pc:sldMk cId="2293921039" sldId="282"/>
            <ac:inkMk id="67" creationId="{718AD6E2-1CAF-D2FF-7E03-FBC4BCDD5839}"/>
          </ac:inkMkLst>
        </pc:inkChg>
        <pc:inkChg chg="add mod">
          <ac:chgData name="Michael Kuniega" userId="999f7fd1-0dc3-4cba-81fd-6a42a8d75a98" providerId="ADAL" clId="{DBE94396-02CE-4461-B5BA-2C5E1895F3E4}" dt="2023-01-23T16:12:05.637" v="955"/>
          <ac:inkMkLst>
            <pc:docMk/>
            <pc:sldMk cId="2293921039" sldId="282"/>
            <ac:inkMk id="68" creationId="{6A7A0EF4-A8E5-6676-5D18-F1BD936E65A6}"/>
          </ac:inkMkLst>
        </pc:inkChg>
        <pc:inkChg chg="add mod">
          <ac:chgData name="Michael Kuniega" userId="999f7fd1-0dc3-4cba-81fd-6a42a8d75a98" providerId="ADAL" clId="{DBE94396-02CE-4461-B5BA-2C5E1895F3E4}" dt="2023-01-23T16:12:05.637" v="955"/>
          <ac:inkMkLst>
            <pc:docMk/>
            <pc:sldMk cId="2293921039" sldId="282"/>
            <ac:inkMk id="69" creationId="{D569B254-1740-782B-B821-BC7BAD1AC563}"/>
          </ac:inkMkLst>
        </pc:inkChg>
        <pc:inkChg chg="add mod">
          <ac:chgData name="Michael Kuniega" userId="999f7fd1-0dc3-4cba-81fd-6a42a8d75a98" providerId="ADAL" clId="{DBE94396-02CE-4461-B5BA-2C5E1895F3E4}" dt="2023-01-23T16:12:05.637" v="955"/>
          <ac:inkMkLst>
            <pc:docMk/>
            <pc:sldMk cId="2293921039" sldId="282"/>
            <ac:inkMk id="70" creationId="{BA831E8D-D011-066B-E16F-6BF4F74B3818}"/>
          </ac:inkMkLst>
        </pc:inkChg>
        <pc:inkChg chg="add mod">
          <ac:chgData name="Michael Kuniega" userId="999f7fd1-0dc3-4cba-81fd-6a42a8d75a98" providerId="ADAL" clId="{DBE94396-02CE-4461-B5BA-2C5E1895F3E4}" dt="2023-01-23T16:12:05.637" v="955"/>
          <ac:inkMkLst>
            <pc:docMk/>
            <pc:sldMk cId="2293921039" sldId="282"/>
            <ac:inkMk id="71" creationId="{A028EF58-69B3-7C9A-7C20-939A349CBC19}"/>
          </ac:inkMkLst>
        </pc:inkChg>
        <pc:inkChg chg="add mod">
          <ac:chgData name="Michael Kuniega" userId="999f7fd1-0dc3-4cba-81fd-6a42a8d75a98" providerId="ADAL" clId="{DBE94396-02CE-4461-B5BA-2C5E1895F3E4}" dt="2023-01-23T16:12:05.637" v="955"/>
          <ac:inkMkLst>
            <pc:docMk/>
            <pc:sldMk cId="2293921039" sldId="282"/>
            <ac:inkMk id="72" creationId="{6D6255DF-9C15-82AD-521A-A06DF98CCB10}"/>
          </ac:inkMkLst>
        </pc:inkChg>
        <pc:inkChg chg="add mod">
          <ac:chgData name="Michael Kuniega" userId="999f7fd1-0dc3-4cba-81fd-6a42a8d75a98" providerId="ADAL" clId="{DBE94396-02CE-4461-B5BA-2C5E1895F3E4}" dt="2023-01-23T16:12:08.189" v="959"/>
          <ac:inkMkLst>
            <pc:docMk/>
            <pc:sldMk cId="2293921039" sldId="282"/>
            <ac:inkMk id="74" creationId="{EA862010-3FF5-C064-1060-5877BE8036F3}"/>
          </ac:inkMkLst>
        </pc:inkChg>
        <pc:inkChg chg="add mod">
          <ac:chgData name="Michael Kuniega" userId="999f7fd1-0dc3-4cba-81fd-6a42a8d75a98" providerId="ADAL" clId="{DBE94396-02CE-4461-B5BA-2C5E1895F3E4}" dt="2023-01-23T16:12:08.189" v="959"/>
          <ac:inkMkLst>
            <pc:docMk/>
            <pc:sldMk cId="2293921039" sldId="282"/>
            <ac:inkMk id="75" creationId="{BF3A5E61-84F4-6950-75DE-D31EC3B914CC}"/>
          </ac:inkMkLst>
        </pc:inkChg>
        <pc:inkChg chg="add mod">
          <ac:chgData name="Michael Kuniega" userId="999f7fd1-0dc3-4cba-81fd-6a42a8d75a98" providerId="ADAL" clId="{DBE94396-02CE-4461-B5BA-2C5E1895F3E4}" dt="2023-01-23T16:12:08.189" v="959"/>
          <ac:inkMkLst>
            <pc:docMk/>
            <pc:sldMk cId="2293921039" sldId="282"/>
            <ac:inkMk id="76" creationId="{224B288A-D1D6-1021-C5B5-3A35D1C39C1F}"/>
          </ac:inkMkLst>
        </pc:inkChg>
        <pc:inkChg chg="add mod">
          <ac:chgData name="Michael Kuniega" userId="999f7fd1-0dc3-4cba-81fd-6a42a8d75a98" providerId="ADAL" clId="{DBE94396-02CE-4461-B5BA-2C5E1895F3E4}" dt="2023-01-23T16:12:22.526" v="965"/>
          <ac:inkMkLst>
            <pc:docMk/>
            <pc:sldMk cId="2293921039" sldId="282"/>
            <ac:inkMk id="78" creationId="{4065CB53-CD4F-CC3A-EE33-B870EA309865}"/>
          </ac:inkMkLst>
        </pc:inkChg>
        <pc:inkChg chg="add mod">
          <ac:chgData name="Michael Kuniega" userId="999f7fd1-0dc3-4cba-81fd-6a42a8d75a98" providerId="ADAL" clId="{DBE94396-02CE-4461-B5BA-2C5E1895F3E4}" dt="2023-01-23T16:12:22.526" v="965"/>
          <ac:inkMkLst>
            <pc:docMk/>
            <pc:sldMk cId="2293921039" sldId="282"/>
            <ac:inkMk id="79" creationId="{FE8C5FE3-D425-C6B7-030A-1D109BEEBA95}"/>
          </ac:inkMkLst>
        </pc:inkChg>
        <pc:inkChg chg="add mod">
          <ac:chgData name="Michael Kuniega" userId="999f7fd1-0dc3-4cba-81fd-6a42a8d75a98" providerId="ADAL" clId="{DBE94396-02CE-4461-B5BA-2C5E1895F3E4}" dt="2023-01-23T16:12:22.526" v="965"/>
          <ac:inkMkLst>
            <pc:docMk/>
            <pc:sldMk cId="2293921039" sldId="282"/>
            <ac:inkMk id="80" creationId="{04BDD787-4AE4-E54E-8F30-4B5657ED8CD8}"/>
          </ac:inkMkLst>
        </pc:inkChg>
        <pc:inkChg chg="add mod">
          <ac:chgData name="Michael Kuniega" userId="999f7fd1-0dc3-4cba-81fd-6a42a8d75a98" providerId="ADAL" clId="{DBE94396-02CE-4461-B5BA-2C5E1895F3E4}" dt="2023-01-23T16:12:22.526" v="965"/>
          <ac:inkMkLst>
            <pc:docMk/>
            <pc:sldMk cId="2293921039" sldId="282"/>
            <ac:inkMk id="81" creationId="{A22DE0A7-3120-E3A2-6C93-AEFD9678C70B}"/>
          </ac:inkMkLst>
        </pc:inkChg>
        <pc:inkChg chg="add mod">
          <ac:chgData name="Michael Kuniega" userId="999f7fd1-0dc3-4cba-81fd-6a42a8d75a98" providerId="ADAL" clId="{DBE94396-02CE-4461-B5BA-2C5E1895F3E4}" dt="2023-01-23T16:12:22.526" v="965"/>
          <ac:inkMkLst>
            <pc:docMk/>
            <pc:sldMk cId="2293921039" sldId="282"/>
            <ac:inkMk id="82" creationId="{2E39B0C2-3749-D610-9274-14D588297501}"/>
          </ac:inkMkLst>
        </pc:inkChg>
        <pc:inkChg chg="add">
          <ac:chgData name="Michael Kuniega" userId="999f7fd1-0dc3-4cba-81fd-6a42a8d75a98" providerId="ADAL" clId="{DBE94396-02CE-4461-B5BA-2C5E1895F3E4}" dt="2023-01-23T16:12:23.851" v="966" actId="9405"/>
          <ac:inkMkLst>
            <pc:docMk/>
            <pc:sldMk cId="2293921039" sldId="282"/>
            <ac:inkMk id="84" creationId="{7CF6FA88-33A1-4D93-ED55-95B9383CA431}"/>
          </ac:inkMkLst>
        </pc:inkChg>
        <pc:inkChg chg="add">
          <ac:chgData name="Michael Kuniega" userId="999f7fd1-0dc3-4cba-81fd-6a42a8d75a98" providerId="ADAL" clId="{DBE94396-02CE-4461-B5BA-2C5E1895F3E4}" dt="2023-01-23T16:12:24.304" v="967" actId="9405"/>
          <ac:inkMkLst>
            <pc:docMk/>
            <pc:sldMk cId="2293921039" sldId="282"/>
            <ac:inkMk id="85" creationId="{80D99CFA-B04F-134A-C758-B02C87869735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86" creationId="{88AA16A7-0CA8-17EF-66FF-EA8B16F36629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87" creationId="{A68E957A-A767-CB3E-B66C-5A119FA98743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88" creationId="{872BF5BD-1B4D-7BAB-8413-31BE7172033C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89" creationId="{2EBD8112-95AC-307A-6794-5D44A919D086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90" creationId="{68DB097C-5F37-CD20-DA10-486392AE879F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91" creationId="{E4A920FB-2680-AD37-C33E-CC11BB5EA8AA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92" creationId="{627E859F-A37F-604F-9DB6-1CB927CB7C7D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93" creationId="{97410A2A-FC05-8D86-1AD2-257040C5DCCC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94" creationId="{B7417DA0-BF88-9160-A3E9-6A73CA50E796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95" creationId="{5F9A2E05-AE23-9AF4-EF45-35362FB49780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96" creationId="{9FDD89D3-C9B0-38C6-C493-A8618F9052CF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99" creationId="{01DBC9F9-24D8-8504-27DA-63FA7E8E80EB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100" creationId="{E897D3C2-8C5E-45FA-6D46-4505FEBCB646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101" creationId="{38E7FA3D-A542-1088-9A6C-F9DF6C97541D}"/>
          </ac:inkMkLst>
        </pc:inkChg>
        <pc:inkChg chg="add mod">
          <ac:chgData name="Michael Kuniega" userId="999f7fd1-0dc3-4cba-81fd-6a42a8d75a98" providerId="ADAL" clId="{DBE94396-02CE-4461-B5BA-2C5E1895F3E4}" dt="2023-01-23T16:12:33.807" v="984"/>
          <ac:inkMkLst>
            <pc:docMk/>
            <pc:sldMk cId="2293921039" sldId="282"/>
            <ac:inkMk id="102" creationId="{95115A36-7A0B-46DC-DBF7-BF93B8B03665}"/>
          </ac:inkMkLst>
        </pc:inkChg>
        <pc:inkChg chg="add">
          <ac:chgData name="Michael Kuniega" userId="999f7fd1-0dc3-4cba-81fd-6a42a8d75a98" providerId="ADAL" clId="{DBE94396-02CE-4461-B5BA-2C5E1895F3E4}" dt="2023-01-23T16:12:41.423" v="985" actId="9405"/>
          <ac:inkMkLst>
            <pc:docMk/>
            <pc:sldMk cId="2293921039" sldId="282"/>
            <ac:inkMk id="104" creationId="{BC00E863-C841-7A69-5B30-7473515E89DA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05" creationId="{3598E41F-A8DD-0872-1B96-D1C8AD19A10E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06" creationId="{F3C61BB9-CF13-B584-52A1-F2A5075646A0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07" creationId="{129A25F4-451C-BEB3-9CD9-B466F0FC4B71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08" creationId="{307765AD-52FD-A8B8-DDE6-9F76521D7569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09" creationId="{6B8EFAED-D688-D3CF-E8C7-97EE64963EFD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10" creationId="{3712A3D4-1ECC-1BDE-E75F-8124362A5ABB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11" creationId="{636190C0-9B60-3AE0-9206-28EBC1D09224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12" creationId="{1291AFEF-9BE4-CAA4-F2BE-E3F8BBD1E297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13" creationId="{A88CFACE-433E-E38F-8AFF-C5F19B859DA9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14" creationId="{BBA20A85-68D9-1BBE-245A-7D20815F373C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15" creationId="{12DEA911-1AC2-2996-F7E8-1CC3CEA46092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16" creationId="{D528537C-D0C9-BECB-4EA0-A682FC093736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17" creationId="{54978077-CF5C-0B78-3B13-10AF342C9552}"/>
          </ac:inkMkLst>
        </pc:inkChg>
        <pc:inkChg chg="add mod">
          <ac:chgData name="Michael Kuniega" userId="999f7fd1-0dc3-4cba-81fd-6a42a8d75a98" providerId="ADAL" clId="{DBE94396-02CE-4461-B5BA-2C5E1895F3E4}" dt="2023-01-23T16:12:49.886" v="1000"/>
          <ac:inkMkLst>
            <pc:docMk/>
            <pc:sldMk cId="2293921039" sldId="282"/>
            <ac:inkMk id="118" creationId="{C985CC12-1C95-1948-F906-572C768A9717}"/>
          </ac:inkMkLst>
        </pc:inkChg>
        <pc:inkChg chg="add mod">
          <ac:chgData name="Michael Kuniega" userId="999f7fd1-0dc3-4cba-81fd-6a42a8d75a98" providerId="ADAL" clId="{DBE94396-02CE-4461-B5BA-2C5E1895F3E4}" dt="2023-01-23T16:13:03.767" v="1007"/>
          <ac:inkMkLst>
            <pc:docMk/>
            <pc:sldMk cId="2293921039" sldId="282"/>
            <ac:inkMk id="121" creationId="{7147D4F8-7C73-82FF-F9AA-25B8360F4C9A}"/>
          </ac:inkMkLst>
        </pc:inkChg>
        <pc:inkChg chg="add mod">
          <ac:chgData name="Michael Kuniega" userId="999f7fd1-0dc3-4cba-81fd-6a42a8d75a98" providerId="ADAL" clId="{DBE94396-02CE-4461-B5BA-2C5E1895F3E4}" dt="2023-01-23T16:13:03.767" v="1007"/>
          <ac:inkMkLst>
            <pc:docMk/>
            <pc:sldMk cId="2293921039" sldId="282"/>
            <ac:inkMk id="122" creationId="{CFE1290F-6A6A-37F9-DE8A-33B056C3C774}"/>
          </ac:inkMkLst>
        </pc:inkChg>
        <pc:inkChg chg="add mod">
          <ac:chgData name="Michael Kuniega" userId="999f7fd1-0dc3-4cba-81fd-6a42a8d75a98" providerId="ADAL" clId="{DBE94396-02CE-4461-B5BA-2C5E1895F3E4}" dt="2023-01-23T16:13:03.767" v="1007"/>
          <ac:inkMkLst>
            <pc:docMk/>
            <pc:sldMk cId="2293921039" sldId="282"/>
            <ac:inkMk id="123" creationId="{466D7F95-A840-DBC0-810F-57B768F2DE13}"/>
          </ac:inkMkLst>
        </pc:inkChg>
        <pc:inkChg chg="add mod">
          <ac:chgData name="Michael Kuniega" userId="999f7fd1-0dc3-4cba-81fd-6a42a8d75a98" providerId="ADAL" clId="{DBE94396-02CE-4461-B5BA-2C5E1895F3E4}" dt="2023-01-23T16:13:03.767" v="1007"/>
          <ac:inkMkLst>
            <pc:docMk/>
            <pc:sldMk cId="2293921039" sldId="282"/>
            <ac:inkMk id="124" creationId="{ADBABD4B-2DA7-7F3E-3C80-5C2ACCCAF6F9}"/>
          </ac:inkMkLst>
        </pc:inkChg>
        <pc:inkChg chg="add mod">
          <ac:chgData name="Michael Kuniega" userId="999f7fd1-0dc3-4cba-81fd-6a42a8d75a98" providerId="ADAL" clId="{DBE94396-02CE-4461-B5BA-2C5E1895F3E4}" dt="2023-01-23T16:13:03.767" v="1007"/>
          <ac:inkMkLst>
            <pc:docMk/>
            <pc:sldMk cId="2293921039" sldId="282"/>
            <ac:inkMk id="125" creationId="{064B16AD-62DF-2D4D-0173-74BD575E8EFA}"/>
          </ac:inkMkLst>
        </pc:inkChg>
        <pc:inkChg chg="add mod">
          <ac:chgData name="Michael Kuniega" userId="999f7fd1-0dc3-4cba-81fd-6a42a8d75a98" providerId="ADAL" clId="{DBE94396-02CE-4461-B5BA-2C5E1895F3E4}" dt="2023-01-23T16:13:03.767" v="1007"/>
          <ac:inkMkLst>
            <pc:docMk/>
            <pc:sldMk cId="2293921039" sldId="282"/>
            <ac:inkMk id="126" creationId="{4D26F4BF-C2C5-628E-28DA-6467E1F70857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28" creationId="{A4E686FD-43E0-6CC4-88CE-33CD9D3354F1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29" creationId="{659FC939-9AEC-07C6-BAC4-B37BCC5615A9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30" creationId="{4F75E3FB-B49E-DCBA-461C-D760666F978A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31" creationId="{E962C272-EB56-BA7F-D2AC-5025FBD6BA23}"/>
          </ac:inkMkLst>
        </pc:inkChg>
        <pc:inkChg chg="add mod">
          <ac:chgData name="Michael Kuniega" userId="999f7fd1-0dc3-4cba-81fd-6a42a8d75a98" providerId="ADAL" clId="{DBE94396-02CE-4461-B5BA-2C5E1895F3E4}" dt="2023-01-23T16:13:23.867" v="1017"/>
          <ac:inkMkLst>
            <pc:docMk/>
            <pc:sldMk cId="2293921039" sldId="282"/>
            <ac:inkMk id="133" creationId="{7FB957D3-C363-505C-7BCA-31698E0389DA}"/>
          </ac:inkMkLst>
        </pc:inkChg>
        <pc:inkChg chg="add mod">
          <ac:chgData name="Michael Kuniega" userId="999f7fd1-0dc3-4cba-81fd-6a42a8d75a98" providerId="ADAL" clId="{DBE94396-02CE-4461-B5BA-2C5E1895F3E4}" dt="2023-01-23T16:13:23.867" v="1017"/>
          <ac:inkMkLst>
            <pc:docMk/>
            <pc:sldMk cId="2293921039" sldId="282"/>
            <ac:inkMk id="134" creationId="{1A114343-C6C0-B71C-C5CC-60923BD44AC6}"/>
          </ac:inkMkLst>
        </pc:inkChg>
        <pc:inkChg chg="add mod">
          <ac:chgData name="Michael Kuniega" userId="999f7fd1-0dc3-4cba-81fd-6a42a8d75a98" providerId="ADAL" clId="{DBE94396-02CE-4461-B5BA-2C5E1895F3E4}" dt="2023-01-23T16:13:23.867" v="1017"/>
          <ac:inkMkLst>
            <pc:docMk/>
            <pc:sldMk cId="2293921039" sldId="282"/>
            <ac:inkMk id="135" creationId="{1348762E-608C-7155-CF93-91098AC43FB3}"/>
          </ac:inkMkLst>
        </pc:inkChg>
        <pc:inkChg chg="add mod">
          <ac:chgData name="Michael Kuniega" userId="999f7fd1-0dc3-4cba-81fd-6a42a8d75a98" providerId="ADAL" clId="{DBE94396-02CE-4461-B5BA-2C5E1895F3E4}" dt="2023-01-23T16:13:23.867" v="1017"/>
          <ac:inkMkLst>
            <pc:docMk/>
            <pc:sldMk cId="2293921039" sldId="282"/>
            <ac:inkMk id="136" creationId="{B3ED267A-319B-7257-623D-A8181F05533A}"/>
          </ac:inkMkLst>
        </pc:inkChg>
        <pc:inkChg chg="add mod">
          <ac:chgData name="Michael Kuniega" userId="999f7fd1-0dc3-4cba-81fd-6a42a8d75a98" providerId="ADAL" clId="{DBE94396-02CE-4461-B5BA-2C5E1895F3E4}" dt="2023-01-23T16:13:32.801" v="1027"/>
          <ac:inkMkLst>
            <pc:docMk/>
            <pc:sldMk cId="2293921039" sldId="282"/>
            <ac:inkMk id="138" creationId="{5A43AFAD-A196-053A-10FF-E8C93AD0ACD1}"/>
          </ac:inkMkLst>
        </pc:inkChg>
        <pc:inkChg chg="add mod">
          <ac:chgData name="Michael Kuniega" userId="999f7fd1-0dc3-4cba-81fd-6a42a8d75a98" providerId="ADAL" clId="{DBE94396-02CE-4461-B5BA-2C5E1895F3E4}" dt="2023-01-23T16:13:32.801" v="1027"/>
          <ac:inkMkLst>
            <pc:docMk/>
            <pc:sldMk cId="2293921039" sldId="282"/>
            <ac:inkMk id="139" creationId="{1A943763-946D-DCB5-7124-3C61F9EAE80E}"/>
          </ac:inkMkLst>
        </pc:inkChg>
        <pc:inkChg chg="add mod">
          <ac:chgData name="Michael Kuniega" userId="999f7fd1-0dc3-4cba-81fd-6a42a8d75a98" providerId="ADAL" clId="{DBE94396-02CE-4461-B5BA-2C5E1895F3E4}" dt="2023-01-23T16:13:32.801" v="1027"/>
          <ac:inkMkLst>
            <pc:docMk/>
            <pc:sldMk cId="2293921039" sldId="282"/>
            <ac:inkMk id="140" creationId="{4FE94918-1262-F28A-37F9-05580014D98B}"/>
          </ac:inkMkLst>
        </pc:inkChg>
        <pc:inkChg chg="add mod">
          <ac:chgData name="Michael Kuniega" userId="999f7fd1-0dc3-4cba-81fd-6a42a8d75a98" providerId="ADAL" clId="{DBE94396-02CE-4461-B5BA-2C5E1895F3E4}" dt="2023-01-23T16:13:32.801" v="1027"/>
          <ac:inkMkLst>
            <pc:docMk/>
            <pc:sldMk cId="2293921039" sldId="282"/>
            <ac:inkMk id="141" creationId="{B05BECCD-090C-0847-D599-64ED2D30785B}"/>
          </ac:inkMkLst>
        </pc:inkChg>
        <pc:inkChg chg="add mod">
          <ac:chgData name="Michael Kuniega" userId="999f7fd1-0dc3-4cba-81fd-6a42a8d75a98" providerId="ADAL" clId="{DBE94396-02CE-4461-B5BA-2C5E1895F3E4}" dt="2023-01-23T16:13:32.801" v="1027"/>
          <ac:inkMkLst>
            <pc:docMk/>
            <pc:sldMk cId="2293921039" sldId="282"/>
            <ac:inkMk id="142" creationId="{1D65D8AA-37ED-0FA8-9FF2-E4BAF7D27ECB}"/>
          </ac:inkMkLst>
        </pc:inkChg>
        <pc:inkChg chg="add mod">
          <ac:chgData name="Michael Kuniega" userId="999f7fd1-0dc3-4cba-81fd-6a42a8d75a98" providerId="ADAL" clId="{DBE94396-02CE-4461-B5BA-2C5E1895F3E4}" dt="2023-01-23T16:13:32.801" v="1027"/>
          <ac:inkMkLst>
            <pc:docMk/>
            <pc:sldMk cId="2293921039" sldId="282"/>
            <ac:inkMk id="143" creationId="{80A334F0-F3C8-4905-496D-8CB337699079}"/>
          </ac:inkMkLst>
        </pc:inkChg>
        <pc:inkChg chg="add del mod">
          <ac:chgData name="Michael Kuniega" userId="999f7fd1-0dc3-4cba-81fd-6a42a8d75a98" providerId="ADAL" clId="{DBE94396-02CE-4461-B5BA-2C5E1895F3E4}" dt="2023-01-23T16:13:32.801" v="1027"/>
          <ac:inkMkLst>
            <pc:docMk/>
            <pc:sldMk cId="2293921039" sldId="282"/>
            <ac:inkMk id="144" creationId="{C68A10A6-B1B9-0F16-5BD8-73902434CCF1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46" creationId="{819AE43A-8771-CBA6-0CE7-641131B7DCEB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47" creationId="{3BF2C2FC-BDE5-1CCD-70B4-07C75AE3EF52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48" creationId="{0EC7023B-A4F6-1EAF-A532-4BB3A769A316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49" creationId="{CA4833BD-B41A-AC40-7B32-BC39DD4C2A32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0" creationId="{761B5388-C6E0-4D7A-252E-BFBFB961E56C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1" creationId="{7663FFF8-9BC8-C5EA-2E52-54DAD794D7A8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2" creationId="{72B84C40-C643-A6EC-CF18-A95A2602AD03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3" creationId="{6A5B3F69-8BC0-EEE0-2ED8-B8AD397DF908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4" creationId="{6AF2769A-3040-EB32-2CA9-FD6E0BC62B5C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5" creationId="{D6040107-465D-8316-9FE2-489FE0140B0C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6" creationId="{927ED7F3-60EF-B626-E745-782242F58338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7" creationId="{FD75BEA4-7125-E1E1-0E83-213E68116625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8" creationId="{9C932DCC-D467-EA6A-549D-B66035ED4130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59" creationId="{DE109085-248A-0196-A6CE-997529D62DBA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60" creationId="{469DF96E-A786-96BA-6983-2BEB59BE5B18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61" creationId="{2F1C49C4-2302-DA2B-0A91-4A13DC785268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62" creationId="{2126B577-E199-079F-326F-090BED223A47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64" creationId="{E13D6184-B12A-FF7A-0EB6-4F250758990E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65" creationId="{8FBEEAAC-86BA-4898-E389-D1DB04465231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66" creationId="{441556F4-5B7A-6CE8-649D-60FD5C2AFA43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67" creationId="{78891F02-BC27-9864-325A-7CA75B9279A5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68" creationId="{7FEBC9B3-BA16-5980-D940-81F7F18BED53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69" creationId="{0BC81DD0-917F-420A-40C0-7E0602E49C0D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70" creationId="{C75A6639-47BA-CE51-D7B6-815C336B444A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72" creationId="{707E326D-F335-648B-BEB5-47CDD08953A9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73" creationId="{FC51B9A2-5FCC-AB69-9896-B657E9F278D9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74" creationId="{C1EF3D57-51A2-CED0-10E5-20B2E1854BAC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75" creationId="{478A9D7A-711F-7FAF-30EE-D485A1D3CD70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76" creationId="{A4673B1D-4901-4CB7-221C-A121ABFCD06F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77" creationId="{6AA04A17-28C4-7C9B-0461-FAE7434477A6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78" creationId="{C29C9FFF-C964-6A53-2107-8B967438AEB2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79" creationId="{84FDC052-575C-8C86-8CA5-B6909E80F9F3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0" creationId="{6584D1B2-FE04-0DA5-2C32-BEEC7427AE05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1" creationId="{D2990737-940A-46B6-F91C-46A248DCD3A4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2" creationId="{4A60C8D7-6F13-F593-BB14-598B962417B2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3" creationId="{DBD54DE4-19D7-ACF8-2F34-880315304FA9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4" creationId="{733F7409-BD7A-A417-94F1-85DD9C50E734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5" creationId="{160A4E78-86A8-3268-65E7-6829E0DF9082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6" creationId="{0FC4BB70-41CB-B23C-A742-3F5C2E130CDB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7" creationId="{21768769-4543-27BB-7393-7A28150B6CF1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8" creationId="{0BBC296F-8956-5130-55CF-938E646F69FF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89" creationId="{47E9566F-8B74-1537-D9A2-BCF2CE338CCD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91" creationId="{19B8A865-F73B-BE64-D6AB-AD0325E978F3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92" creationId="{3CCCC433-87D7-DA8A-3D47-CFBDD5AD0522}"/>
          </ac:inkMkLst>
        </pc:inkChg>
        <pc:inkChg chg="add mod">
          <ac:chgData name="Michael Kuniega" userId="999f7fd1-0dc3-4cba-81fd-6a42a8d75a98" providerId="ADAL" clId="{DBE94396-02CE-4461-B5BA-2C5E1895F3E4}" dt="2023-01-23T16:14:08.305" v="1076"/>
          <ac:inkMkLst>
            <pc:docMk/>
            <pc:sldMk cId="2293921039" sldId="282"/>
            <ac:inkMk id="193" creationId="{33AA8E9F-BE43-7333-9EE1-7D9CDCDCCC5F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2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7808,'-10'15'8271,"9"-12"-7720,1-2-498,1-1 0,-1 1-1,0 0 1,1 0 0,-1-1-1,0 1 1,1 0-1,-1 0 1,1-1 0,-1 1-1,1-1 1,0 1 0,-1 0-1,1-1 1,0 1-1,-1-1 1,1 1 0,0-1-1,0 0 1,-1 1 0,1-1-1,0 0 1,0 1-1,1-1 1,17 8 171,-4-1 32,1-2 0,0 1 0,24 4 0,-5-5 363,67 2-1,-67-8-453,-17 0-78,0 1 1,33 4-1,-36-3-42,-13-1-15,-1 0 0,1 0 0,0 1 0,0-1 0,0 0 0,0 1 0,0-1 0,3 2 0,11-1 152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7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8448,'-8'4'5164,"8"-3"-4918,5 4 1827,21 2-2162,-18-5 748,20 7-102,-11-4-230,22 10 0,-33-13-224,0 2-1,0-1 1,-1 1 0,1-1-1,-1 2 1,0-1-1,6 6 1,-7-5-16,0 1 1,-1-1-1,0 1 0,1 0 1,-2 0-1,1 0 0,-1 1 1,0-1-1,0 0 0,-1 1 1,1-1-1,-2 1 1,1 10-1,0 5-111,-2 0 0,-6 39 1,4-30-828,2-9-2703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4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8576,'12'1'6849,"3"1"-5651,40-2-294,85-10 0,11-9-849,-21 4-3453,-84 12-1338,-24 3 1360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5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0 8832,'-7'8'3724,"6"-6"-2979,0 0 0,-2 3 0,-11 28 307,14-32-959,-31 88 898,16-43-977,-2-1 1,-31 60-1,43-93-554,-2 4-436,7-15 750,0-1-1,0 1 0,-11 5-4313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5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7552,'0'0'4373,"0"8"-2074,4-1-1969,1 1 0,-1-1 0,1 1 0,0-2 0,10 11 1,-4-4 56,115 119 1085,-55-62-1665,-61-60-948,1 0 0,1-1 0,21 13-1,-20-16-1236,1-3-998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9.1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299 0 7552,'-9'4'7200,"3"5"-5186,-1 13-2975,6-18 1689,-48 247 1474,14-54-1713,19-110-412,-53 309 51,6-47-11,33-119-532,17-76-3522,12-122 1393,1-7-1306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0.2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88 8832,'-7'-6'9316,"15"-1"-9054,10-4-1,0 1 1,0 1-1,1 0 0,0 2 1,0 0-1,1 1 0,-1 1 1,31-4-1,-47 8-138,1 1 0,0 0 1,0 0-1,0 0 0,-1 1 0,1-1 1,4 2-1,-6-1-46,0-1-1,0 1 1,-1 0 0,1 0-1,0 0 1,0 0 0,-1 1 0,1-1-1,-1 0 1,1 1 0,-1-1-1,1 1 1,-1-1 0,0 1 0,2 3-1,1 2 81,-1 1 0,1 0 1,-1 0-1,-1 0 0,0 1 0,0-1 0,0 1 0,-1-1 0,0 12 0,-1 9 165,-7 42 0,7-66-291,-3 13 91,0 0-1,-2 0 1,-10 27 0,-26 53 50,22-56-213,15-35 24,1 0 0,1 0 0,-1 1 0,1-1-1,1 1 1,-1-1 0,1 1 0,0-1 0,1 1 0,0 0 0,0 0-1,1-1 1,2 15 0,-2-20 19,0-1 0,0 1 0,0 0-1,0 0 1,1 0 0,-1-1 0,0 1-1,1 0 1,-1-1 0,1 1 0,-1-1 0,1 0-1,0 0 1,-1 1 0,1-1 0,0 0-1,0 0 1,0-1 0,2 2 0,-1-1 18,1 0 1,-1 0-1,0-1 1,1 1-1,-1-1 1,1 0-1,-1 1 1,0-1 0,1-1-1,5 0 1,58-13-1034,-48 11-1257,29 0 1,-44 3 1702,0 1 0,0-1 0,0 1 0,0 0 0,0 0 0,0 0 0,0 0 0,0 1 0,4 2 1,11 4-3930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1.0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 0 8064,'-4'9'7861,"-2"37"-6939,-6 123 652,-7 59 31,-3 70-1034,-1-31-539,15-151-305,-15 152-4814,20-245 2735,-1-4-1477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1.7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14 6144,'-13'-14'11523,"13"19"-10476,0-3-976,0 1-1,1-1 1,-1 1 0,1 0-1,0-1 1,0 0 0,0 1-1,1 3 1,5 10 194,13 53 165,13 81-1,-7 13-761,-11-52-2771,-11-80 800,1-6-1905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3.1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7808,'0'0'6656,"5"12"-5174,0-8-1216,0-1 0,0 0 0,0 0 1,1 0-1,-1-1 0,1 1 0,0-1 0,8 1 0,52 8 473,-41-8-497,33 2-95,72-2-1,-96-3-92,-25 0-231,-1 1 0,17 4 0,-4-1-2621,-1-2-4689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3.6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2 7808,'-14'12'8213,"14"-11"-8078,1 0 0,-1-1 0,1 1 0,-1 0 0,1 0 0,-1 0 0,1-1 0,-1 1 0,1 0 0,0-1 0,-1 1 0,1-1 0,0 1 0,0 0 0,1 0 0,8 3 70,1-1 0,1 0-1,-1-1 1,0 0 0,1 0 0,-1-1 0,1-1 0,19-1 0,9-4 121,46-11 1,-33 5-451,-34 7-195,-15 3 17,0-1-1,0 1 0,0 1 1,1-1-1,-1 1 0,0-1 1,1 1-1,-1 0 0,0 1 1,1-1-1,-1 1 0,0 0 1,0 0-1,5 2 1,4 3-1922,1-1-1680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5.6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1 123 7040,'0'-6'1529,"2"-16"4012,-2 21-5485,1-1 0,-1 1 0,1 0 0,-1 0-1,1 0 1,0-1 0,0 1 0,0 0 0,-1 0 0,3-1 0,10-10 460,-1 0-163,0 1 1,26-17-1,-34 26-289,0-1-1,0 1 0,0 0 0,0 1 0,0-1 0,1 0 0,-1 1 0,1 0 1,-1 0-1,1 1 0,0-1 0,-1 1 0,1 0 0,0 0 0,4 1 0,-2 0 52,-1 1-1,1 0 1,-1 0-1,7 3 1,-11-4-60,1 0 0,-1 1 0,0-1 0,1 1 0,-1-1 1,0 1-1,0 0 0,0 0 0,0 0 0,0 0 0,-1 1 0,1-1 0,2 4 0,-1 1 37,0 0-1,-1 0 1,1 0-1,-2 0 1,1 0-1,1 9 0,-2 26 107,-5 73-1,-15 45 134,3-57-263,7-51-65,-4 100 0,12-132 20,0-9-25,1-1 0,0 1 0,1 0 0,3 18 0,-4-27 27,1 0 0,-1 0 0,1-1 0,0 1 0,-1 0 0,1 0 0,0 0 0,0-1 0,0 1 0,0 0 0,1-1 0,-1 1-1,0-1 1,1 1 0,-1-1 0,1 0 0,0 1 0,-1-1 0,1 0 0,0 0 0,-1 0 0,1 0 0,0-1 0,0 1 0,0 0-1,0-1 1,0 0 0,0 1 0,0-1 0,0 0 0,3 0 0,33-2 318,73-13-1,-23 2-424,-62 10-7,47-4-1029,-25 5-3968,-38 2 2446,-1 0-1200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8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 8192,'-4'4'948,"0"0"1,0 1-1,1 0 1,-1 0-1,1 0 1,-3 7-1,3-5-377,0 1 0,1-1 1,-3 16-1,2 0-584,1 0 1,2 30 0,1-23 847,-1-17-752,0 1 0,1-1-1,1 1 1,0-1 0,1 0-1,5 15 1,-6-24-81,-1 0 1,1-1-1,0 1 1,0-1-1,0 1 1,1-1-1,-1 0 0,1 0 1,0 0-1,4 4 1,-4-5 19,-1 0 1,1-1-1,0 0 1,0 1-1,-1-1 1,1 0-1,0 0 1,0 0-1,0-1 1,0 1-1,0-1 1,0 0-1,0 0 0,0 0 1,6 0-1,-2-1 58,-1-1 0,1 1 0,0-1 0,-1 0-1,1-1 1,-1 0 0,0 0 0,0 0-1,0-1 1,0 1 0,0-1 0,-1-1-1,0 1 1,0-1 0,0 0 0,0 0 0,-1 0-1,0-1 1,0 0 0,0 0 0,-1 0-1,0 0 1,4-11 0,-3 5 21,0 1 1,-1-1-1,0 1 0,-1-1 1,1-18-1,-3 26-81,0-1-1,0 0 1,-1 0-1,1 0 0,-1 0 1,0 0-1,0 1 1,-1-1-1,1 0 1,-1 1-1,0-1 0,0 1 1,-1 0-1,1-1 1,-1 1-1,-4-4 1,2 3-40,-1 0 1,0 0-1,0 1 1,0 0-1,-1 0 1,1 0-1,-13-4 1,1 1-1341,-35-7 1,44 14 452,6 0-511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6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8064,'0'0'6698,"6"8"-4463,-6-7-2166,1 0 1,0 1-1,-1-1 1,1 0 0,0 0-1,0 0 1,0 1-1,0-1 1,0 0-1,0 0 1,1-1 0,-1 1-1,0 0 1,0 0-1,1 0 1,-1-1-1,2 1 1,25 7 733,-24-8-698,21 4 71,0-2-1,49-3 1,-28 1-1167,-28 0-478,0-1 1,-1-1 0,1 0-1,0-1 1,17-6-1,-12 2-1629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7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163 71 7680,'-9'-5'6327,"8"5"-6092,-13 7 1269,9-4-1464,1 1 0,-1-1 0,1 1 0,-3 5 0,-5 7 162,0 1-1,2 0 1,0 0-1,1 1 1,1 1 0,1-1-1,-6 22 1,3 2 254,2-1 0,-4 56 0,10-78-314,2 1 0,0-1-1,1 1 1,1-1-1,1 0 1,1 1 0,7 21-1,-8-31-86,0 0-1,1-1 1,0 1-1,1-1 1,0-1-1,1 1 1,-1 0 0,2-1-1,-1-1 1,1 1-1,0-1 1,1 0-1,-1 0 1,2-1-1,9 7 1,-12-10 36,1 0 1,-1-1-1,1 1 1,-1-1-1,1 0 1,0-1-1,0 0 1,-1 0-1,1 0 1,12-1-1,-14 0-44,-1-1-1,0 1 1,0-1-1,1 0 1,-1 0-1,0-1 1,0 1-1,0-1 1,-1 0-1,1 0 0,0 0 1,-1 0-1,1-1 1,-1 0-1,0 1 1,0-1-1,0 0 1,0-1-1,3-4 1,7-13 17,-1-2 0,-2 1 0,12-36 0,-13 28-153,-1 0 0,-2 0 0,-2 0 0,0-1 0,-2 0 0,-2-44 0,-2 50-286,-1 0 0,-1-1 1,-2 1-1,0 1 0,-1-1 0,-2 1 0,-21-44 0,25 58 179,-1 1-1,0 0 1,0 0-1,0 0 1,-1 1-1,-1 0 1,-8-7-1,12 12 26,0 0-1,0 0 0,-1 0 1,1 1-1,-1 0 0,1 0 1,-1 0-1,0 0 0,0 1 1,0 0-1,0 0 0,0 0 1,0 0-1,0 1 0,0 0 1,-9 1-1,7 0-305,1 0-1,-1 1 1,-7 3 0,-18 7-3187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8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0 176 7168,'8'12'10214,"-6"-11"-9788,21 5 2385,30-4-4161,-46-2 2294,52-2-443,62-10 0,51-17-58,49-17-109,-175 36-327,15-5-34,166-33 6,24 24 67,-191 20-22,136-2 42,254 24 1,-311-15-133,-104-3-177,-29 0-549,0 1 1,0 0-1,-1 0 1,1 0-1,-1 1 1,11 4-1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8.7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9216,'0'0'2981,"4"10"432,15 243 1344,-6-123-4085,12 110-2256,-6-149-4287,-15-78 3119,0-1-752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9.1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7808,'15'6'3906,"-13"-5"-3469,1 0 0,0 0 0,0 0 0,0-1 0,0 1 1,-1-1-1,1 1 0,0-1 0,4 0 0,26-2 525,48-8 0,-47 5-1633,51-2-1,5 2-5098,-72 5 2554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49.7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14 7680,'-1'-1'356,"0"0"-1,0-1 1,0 1 0,0 0 0,-1 0 0,1 1 0,0-1 0,-1 0-1,1 0 1,0 1 0,-1-1 0,1 1 0,-1-1 0,1 1-1,-1-1 1,1 1 0,-1 0 0,1 0 0,-1 0 0,-1 0-1,-2 0 53,0 0 0,1 0 0,-1 1 0,0 0 0,-6 2-1,9-3-377,1 1-1,0 0 0,0 0 0,-1 0 0,1 0 0,0 0 0,0 0 0,0 1 1,0-1-1,0 0 0,0 0 0,0 1 0,1-1 0,-1 1 0,0-1 1,1 0-1,-1 3 0,-7 26 52,7-25-47,-5 34 118,1-1-1,2 1 0,2 43 1,2-62-107,-1-8 24,1 0 0,1 0 0,0 0 1,0 0-1,1-1 0,1 0 0,0 1 0,1-1 0,0 0 0,0-1 0,1 0 1,14 20-1,-13-22 18,0 0 0,0 0-1,1 0 1,0-1 0,0 0 0,1-1 0,0 0 0,0 0 0,0-1 0,0 0 0,1-1 0,0 0 0,0 0 0,15 3 0,-21-6-30,0-1-1,0 1 1,0-1 0,-1 0 0,1 0 0,0 0 0,0 0-1,0-1 1,0 0 0,-1 1 0,1-1 0,0-1 0,-1 1-1,1 0 1,-1-1 0,1 0 0,-1 0 0,0 0 0,0 0-1,0 0 1,0-1 0,0 0 0,0 1 0,0-1 0,-1 0-1,0 0 1,1 0 0,-1-1 0,-1 1 0,1 0 0,0-1-1,-1 1 1,1-1 0,0-4 0,1-5-109,0-1 1,-1 1 0,-1-1-1,0 0 1,-1 1-1,0-1 1,-1 0-1,0 1 1,-1-1-1,-1 1 1,0-1-1,-7-15 1,5 14-279,-2 1 0,0 0 0,0 0 0,-1 1 0,-1 0 0,0 0 0,-1 1 0,0 0 0,-1 1 0,-19-16 0,-59-41-5397,83 61 3668,6-2-1226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50.2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38 8704,'21'-14'7574,"5"4"-4674,26-1-2105,-39 9-1192,0 1 0,1 1 0,-1 0 1,0 1-1,1 0 0,-1 1 0,0 1 0,0 0 1,15 6-1,-23-7-224,-1 0 1,1 0 0,0 1-1,-1-1 1,7 6-1,3 4-2925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50.5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68 8320,'21'-4'3872,"2"-4"-1760,-14 8-1568,0 0-64,4-4-288,1 1-64,8-2-64,1 1-256,13-4-128,-11 1-672,21-5-320,-10 0-2560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51.1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8 156 8320,'-7'-8'9510,"15"2"-10503,23-19 1364,62-44 549,-82 62-821,0 0 1,1 1 0,0 1 0,0-1 0,0 2-1,21-6 1,-27 9-26,1 0 0,-1 1 0,1 0 0,0 0 0,-1 0 0,11 2 0,-14-1-15,1 0 0,0 0-1,-1 0 1,1 0-1,0 0 1,-1 1 0,1 0-1,-1 0 1,0 0-1,0 0 1,0 0-1,5 5 1,-5-3-17,1 1 0,-1-1 0,0 1-1,0 0 1,-1 0 0,0 0 0,0 0 0,0 0 0,0 1-1,-1-1 1,2 11 0,-1 2-42,-1 0 0,-2 22-1,-4 22-63,-3 0 0,-22 83 0,-3 19-256,32-157 303,1 0 0,-1 0 0,1 0 0,0 0 0,1 0 0,2 13 0,-2-17 17,-1-1 1,1 0-1,0 0 0,-1 0 0,1 0 0,0 0 0,0 0 0,1 0 0,-1 0 0,0 0 0,1 0 0,-1 0 0,1-1 0,-1 1 0,1-1 1,0 1-1,0-1 0,0 1 0,0-1 0,0 0 0,0 0 0,0 0 0,4 1 0,7 0-116,-1-1-1,1-1 1,0 0 0,0-1-1,-1 0 1,1 0 0,22-7-1,6 0-1795,-13 3 191,19-2-6115,-28 7 3362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51.5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0 240 8320,'20'0'3846,"-5"-3"-3155,6-2 1433,28-10 790,-9 1-2058,122-40-387,27-9-612,39 7-136,-74 29-2791,-149 26 2631,0 0 1,0 0 0,1 1-1,-1 0 1,0 0 0,0 1-1,0-1 1,1 1 0,-1 0 0,10 4-1,12 10-3107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8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37 7168,'0'-1'117,"-1"1"1,1 0-1,0-1 0,-1 1 1,1 0-1,0-1 1,-1 1-1,1 0 0,-1-1 1,1 1-1,-1 0 1,1 0-1,0 0 0,-1 0 1,1-1-1,-1 1 1,1 0-1,-1 0 0,1 0 1,-1 0-1,1 0 1,-1 0-1,1 0 0,-1 0 1,1 0-1,-1 0 1,1 0-1,0 1 0,-1-1 1,1 0-1,-1 0 1,1 0-1,-1 1 0,1-1 1,-1 0-1,0 2 103,-1-1-1,1 1 0,0-1 0,-1 1 1,1 0-1,0-1 0,0 1 1,0 0-1,0 2 0,-2 4 72,0 0 0,1 0 0,-2 12 1,3 3 4,1 1 0,1-1 0,0 0 0,2 1 0,1-1-1,1-1 1,8 25 0,-10-39-224,0-1-1,0 1 0,1-1 0,0 1 0,5 7 0,-7-12 1,0 0 0,1-1 1,-1 1-1,0 0 0,1-1 0,-1 0 0,1 1 0,0-1 1,0 0-1,0-1 0,0 1 0,0 0 0,0-1 1,5 2-1,-7-3-21,0 0 0,0 0 0,0 0 0,0 0 0,0 0 0,0 0 0,0 0 0,0-1 0,0 1 0,0 0 0,-1-1 0,1 1 0,0 0 0,0-1 0,0 1 0,-1-1 0,1 1 0,0-1 0,0 0 0,-1 1 0,1-1 0,0 0 0,-1 0 0,1 1 1,0-3-1,11-22 675,-10 22-635,5-15 114,0-1 0,-1 0 1,-1 0-1,-1-1 0,-1 1 1,-1-1-1,0 0 0,-1 0 1,-3-23-1,2 39-200,-1 0 0,0-1 0,0 1 0,0-1 1,0 1-1,-1 0 0,0 0 0,0 0 0,0 0 0,0 0 0,0 0 0,-1 0 0,-5-5 1,0 2-858,-1-1 0,0 1 1,0 1-1,-11-7 0,16 11 208,3 2 433,0 0-1,1-1 1,-1 1 0,0-1-1,0 1 1,0-1 0,1 1-1,-1-1 1,0 1 0,1-1-1,-1 0 1,0 0 0,1 1-1,-1-1 1,1 0 0,-1 0-1,1 1 1,0-1 0,-1 0-1,1-1 1,-1-13-3970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51.9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10240,'0'0'3365,"0"3"-2026,2 55 131,12 82 1,24 56-1666,-4-73-2626,-5-45-2646,-20-58 2401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52.3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8320,'7'-2'1334,"0"0"0,1 0 0,12 0 0,2 1-265,22 3-1,0 0-707,142 5-985,-169-6-55,-14-2 322,0 1 0,1 0-1,-1 1 1,0-1 0,1 1 0,-1-1 0,0 1 0,5 2 0,5 4-2960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52.7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1 143 8064,'31'-9'2976,"-17"6"-2304,22-6 288,-18 9-32,3-3-416,10-2-128,5 2-224,0-6-64,-4 2-32,-2-1-192,1-4-64,-4-4-544,9 1-256,-9-2-1920,3 1-1760,2 5 1664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53.2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10 328 8832,'-3'-6'4153,"2"6"-3993,1 0-117,-1 0 1,1-1-1,0 1 0,-1 0 1,1 0-1,0 0 1,0-1-1,-1 1 0,1 0 1,0 0-1,0-1 1,-1 1-1,1 0 0,0-1 1,0 1-1,0 0 1,0-1-1,-1 1 1,1 0-1,0-1 0,0 1 1,0 0-1,0-1 1,0 1-1,0-1 0,0 1 1,0 0-1,0-1 1,0 1-1,0 0 0,0-1 1,0 1-1,0 0 1,0-1-1,1 1 0,-1 0 1,0-1-1,6-16 222,0 0 0,2 1 0,0 0-1,0 0 1,2 0 0,0 2 0,0-1-1,1 1 1,1 1 0,1 0 0,0 0 0,0 1-1,1 1 1,1 0 0,0 1 0,27-13-1,-12 9-88,0 2 0,44-12-1,-58 21-91,-1-1 0,1 2 0,0 0 0,0 1 0,0 1 0,29 2 0,-42-1-67,-1-1 0,1 1 0,-1-1 0,0 1 0,1 0 0,-1-1 0,0 1 0,0 0 1,1 1-1,-1-1 0,0 0 0,0 1 0,0-1 0,-1 1 0,1-1 0,0 1 0,2 3 0,-3-2-8,1-1 1,-1 1-1,1 0 0,-1 0 0,0 1 1,0-1-1,-1 0 0,1 0 0,0 0 1,-1 1-1,0 4 0,-1 7-4,-1 0 0,0-1 0,-1 1 0,-8 22 0,10-33 0,-33 91 66,-52 101-1,11-27 413,5 17 43,53-133-491,-15 84 1,31-136-36,-1 10-32,1 0 1,0 1-1,0-1 0,1 14 0,0-23 31,0 0 0,1 1 1,-1-1-1,0 0 0,1 0 0,0 1 0,-1-1 0,1 0 0,0 0 0,0 0 0,0 0 0,0 0 0,1 0 0,-1 0 0,0 0 0,1-1 0,-1 1 0,1 0 0,0-1 0,-1 1 0,1-1 0,0 0 0,0 1 0,0-1 1,0 0-1,0 0 0,0 0 0,3 0 0,6 1-30,0-1 1,-1 0-1,1 0 0,0-1 1,0-1-1,0 0 1,19-4-1,79-25-499,-87 24 393,196-71-1396,26-7-3750,-176 67 1134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4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8576,'0'4'5011,"0"8"-3190,2 20-431,10 58 0,-3-38-1184,13 74-46,-21-123-165,0 0-1,0 0 0,0 0 1,0 0-1,0 0 1,1 0-1,-1 0 1,1 0-1,0-1 1,0 1-1,0-1 1,0 1-1,0-1 1,1 0-1,-1 0 0,1 0 1,-1 0-1,6 3 1,-4-4-15,0 1-1,0-1 1,0 0 0,0 0-1,0 0 1,1-1 0,-1 0 0,0 1-1,1-1 1,-1-1 0,0 1-1,0-1 1,6-1 0,55-15 190,30-6-173,-84 21 13,0 1 1,0 0-1,0 1 1,1 0-1,-1 1 0,20 4 1,-12-1 9,0 2 0,-1 0-1,1 2 1,31 17 0,-40-19 276,0 0 0,-1 0-1,0 1 1,0 1-1,-1-1 1,0 1 0,0 1-1,-1 0 1,12 18 0,-18-26-247,0 1 0,0 0 1,-1 0-1,1 0 1,-1 0-1,1-1 0,-1 1 1,0 0-1,1 0 1,-1 0-1,0 0 0,-1 0 1,1 0-1,0 0 1,0 0-1,-1 0 0,1 0 1,-1-1-1,0 1 0,1 0 1,-1 0-1,0 0 1,0-1-1,0 1 0,-2 1 1,-3 5-9,-1-1 1,1 1 0,-15 10-1,8-7-51,2 0-248,-1-2 0,-1 1 0,0-1 0,0-1 0,-1-1 0,1 0 0,-30 11 0,32-15-347,1 0-1,0-1 1,-1 0-1,1-1 1,-1 0-1,0-1 0,1 0 1,-1 0-1,0-1 1,1-1-1,-1 0 1,-14-4-1,7-1-3079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5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22 200 8064,'-21'-5'8666,"21"5"-8646,0 1-1,0-1 0,0 0 1,0 1-1,0-1 1,0 0-1,0 1 0,0-1 1,0 0-1,1 0 1,-1 1-1,0-1 1,0 0-1,0 1 0,0-1 1,1 0-1,-1 0 1,0 1-1,0-1 0,1 0 1,-1 0-1,0 0 1,0 1-1,1-1 0,5 1 86,-1 0-1,1-1 0,0 1 1,-1-1-1,1 0 0,11-2 0,36-10 584,-23 4-314,-7 3-110,0-1 0,0-2 0,27-12 0,-37 14-190,0-1 0,0-1 0,0 0 0,-1-1 0,-1 0 0,17-17 0,26-36-2805,-45 54 278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5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0 6912,'-5'6'7541,"3"-2"-7296,-1-1 1,1 1-1,1 0 0,-1-1 1,0 1-1,1 0 0,0 0 1,0 0-1,0 0 0,0 1 0,1 3 1,-9 167 815,6 7-697,1-1-4861,-2-196-2276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6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8960,'0'0'5760,"5"4"-4374,9 3-532,26 8 0,-25-9-524,22 10 0,52 26 651,-66-33-737,42 11-1,-55-17-223,13 3-253,0-1-1,1-2 1,39 3 0,-62-6-104,1 0 0,-1 0-1,1 0 1,-1-1 0,0 1 0,1 0 0,-1-1 0,0 1 0,0-1 0,1 1 0,-1-1 0,0 1-1,0-1 1,0 0 0,1 0 0,-1 0 0,0 0 0,0 0 0,0 0 0,-1 0 0,1 0 0,0 0-1,1-1 1,6-6-3241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6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92 8576,'-7'-9'7525,"6"7"-7445,1-1 0,0 0 1,1 0-1,-1 1 0,0-1 0,1 0 0,-1 0 1,1 1-1,0-1 0,0 0 0,0 1 1,0-1-1,0 1 0,1-1 0,-1 1 1,1 0-1,-1 0 0,1 0 0,0 0 0,0 0 1,0 0-1,4-3 0,1 1 249,0 1-1,0-1 1,0 1 0,0 1-1,16-4 1,-21 5-254,1 1 1,0-1 0,-1 1 0,1 0-1,0 1 1,0-1 0,-1 0-1,1 1 1,-1-1 0,1 1 0,0 0-1,-1 0 1,1 0 0,-1 0-1,1 0 1,-1 0 0,0 1 0,0 0-1,0-1 1,1 1 0,1 3-1,1 0-28,0 1 0,0 1-1,-1-1 1,0 1-1,0 0 1,-1 0 0,0 0-1,0 0 1,2 8 0,1 11 42,3 35 1,-6-40-128,0 0 1,10 32 0,-9-42 10,0 0 1,0-1 0,1 0 0,0 0-1,10 12 1,-14-19 24,1-1 0,0 0 0,0 0 0,0 0 0,0 0 0,0-1 0,0 1 0,0 0-1,1-1 1,-1 0 0,1 1 0,-1-1 0,1 0 0,-1 0 0,1 0 0,-1-1 0,1 1 0,0-1 0,0 1 0,-1-1 0,1 0 0,0 0 0,0 0 0,-1 0-1,1-1 1,5-1 0,9-3 68,0-1-1,-1-1 0,25-14 0,11-10-1158,-19 8-2828,-8 6-1677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7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1482 8320,'5'-9'10111,"13"-1"-10372,-6 4 1002,5-5-369,32-19 544,67-32-1,-90 51-816,32-14 329,91-53 0,-120 60-310,1 2 1,57-22-1,67-12 104,45-19-181,-137 38 32,90-59 0,-19 10 187,87-30-182,-38 21-71,-106 53 108,96-30-1,-3 1 25,-132 47-89,-2-2 0,65-48 1,-83 55-15,65-46 116,2 4 1,129-64 0,-75 59 2,-49 21-374,-87 38 218,7-2-3,0-1 0,-1 0 0,1-1 0,8-6 0,-13 8 568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0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12 8064,'0'-12'9893,"-1"14"-9557,-4 10-170,0 0 0,1 1 1,0-1-1,-3 23 0,-2 55-219,8 7-7,1-57-29,0-34 78,0-1 0,1 0 0,-1 0 0,1 0 0,0 0-1,0 0 1,1 0 0,-1-1 0,1 1 0,0 0 0,5 8 0,-6-12 10,0-1 1,0 1-1,0 0 1,0-1 0,0 1-1,0-1 1,0 1-1,0-1 1,0 0-1,0 1 1,0-1 0,0 0-1,1 0 1,-1 0-1,2 0 1,22-1-47,-15 1 90,-7 0-39,22-1 5,-1 2-1,0 1 0,43 8 0,-46-5-2,184 53 68,-184-51 28,-8-3 411,1 0-1,20 11 1,-31-13-383,-1-1 1,1 1-1,-1-1 0,1 1 1,-1 0-1,0 0 1,0 0-1,0 0 0,0 0 1,0 0-1,0 0 1,0 1-1,-1-1 1,1 1-1,-1 0 0,0-1 1,0 1-1,2 4 1,-3-4-69,0-1 1,0 1-1,-1 0 1,1-1 0,0 1-1,-1 0 1,0-1-1,1 1 1,-1-1-1,0 1 1,0-1 0,-1 1-1,1-1 1,0 0-1,-1 0 1,-2 3-1,0 0-31,0 0-1,0 0 0,-1-1 0,1 0 0,-1 0 0,-7 4 0,-14 8 13,-101 56-387,102-59-390,0-1 0,-1-2 0,-32 9 0,50-17 128,-1 0 0,1-1-1,-14 1 1,20-2 382,1 0 0,-1 0-1,0 0 1,0 0 0,1 0-1,-1-1 1,0 1 0,1 0 0,-1-1-1,1 1 1,-1-1 0,0 0 0,1 0-1,-1 1 1,1-1 0,0 0-1,-1 0 1,1 0 0,0 0 0,-1-1-1,1 1 1,0 0 0,0-1 0,-2-2-1,-2-11-3609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6 151 8704,'-1'1'301,"0"-1"1,1 1-1,-1 0 1,1 0-1,0-1 1,-1 1-1,1 0 1,-1 0-1,1 0 1,0 0-1,0-1 1,0 1-1,0 0 1,-1 0-1,1 0 1,0 0-1,0 0 1,1 0-1,-1 0 1,0 0-1,0 0 1,1 0-206,-1-1 0,1 1 0,-1-1 1,1 1-1,-1-1 0,1 1 0,-1-1 1,1 0-1,-1 1 0,1-1 0,0 0 1,-1 1-1,1-1 0,0 0 0,-1 0 1,1 0-1,0 0 0,-1 0 0,1 0 1,0 0-1,0 0 0,3 0 6,0 0-1,0-1 1,0 1-1,0-1 1,0 0-1,0 0 0,-1 0 1,5-3-1,83-53 949,-26 15-830,-7 11-416,-4 2-4691,-42 22 701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8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20 165 9728,'-3'-1'758,"2"1"-301,-1-1-1,1 1 1,0 0-1,0-1 1,0 1-1,0-1 1,-1 0-1,-1-1 914,1 0-913,2 1-356,-1 1 0,1-1 0,0 0 0,0 0 0,0 1 0,0-1 0,0 0 0,0 0 0,0 1 0,0-1 0,0 0 0,0 0 0,0 1 0,1-1 0,-1 0 0,0 0 0,0 1 0,1-1 0,-1 0 0,1 1 0,-1-1 0,0 0 0,1 1 0,-1-1 0,2 0 0,8-15 202,2 1-1,0 0 0,0 1 1,2 0-1,22-18 0,-31 29-187,-1-1-1,1 1 0,0 0 0,0 0 1,0 1-1,1 0 0,-1 0 1,1 0-1,-1 0 0,1 1 0,-1 0 1,1 0-1,0 0 0,-1 1 1,1 0-1,0 0 0,0 0 1,-1 1-1,1 0 0,0 0 0,-1 0 1,12 5-1,-13-4-51,0 1-1,1-1 1,-1 1-1,0 0 1,-1 0-1,1 0 1,0 1 0,-1-1-1,0 1 1,0 0-1,0 0 1,0 0 0,-1 1-1,1-1 1,2 8-1,1 5-55,0 1 0,6 32-1,-10-39 13,24 171 118,-20-128-87,-4-42-82,0 1 0,0-1 1,1 0-1,1 1 0,0-1 1,1-1-1,8 15 0,-11-22 21,0 0-1,0 0 1,1-1 0,0 1-1,0-1 1,0 0-1,0 0 1,0 0-1,1 0 1,-1 0 0,1-1-1,0 1 1,0-1-1,0 0 1,0-1 0,0 1-1,0 0 1,0-1-1,1 0 1,-1 0 0,0 0-1,1-1 1,-1 0-1,7 0 1,4-1 34,1-2-1,-1 0 1,26-8-1,44-21 69,-60 20-742,13-4-5103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9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20 7808,'-5'-19'8938,"1"79"-5428,-1-1-2988,5 538-506,-2-564-1047,0-26-923,2-23-927,0-22-5317,4 14 4188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9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 8448,'-18'-3'4938,"23"4"-3028,0 0-1627,-1 1 0,0 0 0,0 0 0,0 0 0,8 5 0,1 1 13,170 109 1440,-87-54-821,-57-39-755,1-2 0,1-2 0,76 26 0,-79-33-136,70 21-2352,-104-33 1758,-1 0 1,0 0 0,1-1-1,-1 1 1,1-1-1,-1 0 1,1 0-1,-1 0 1,1 0 0,-1-1-1,1 1 1,5-3-1,4-4-3072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00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63 9984,'-11'-13'6740,"10"9"-6065,1 3-598,0 0 0,0 0 0,0 0 0,0 0 0,0 0 0,1 0 0,-1 0 0,0 0 0,1 0 1,-1 0-1,0 0 0,1 0 0,0 0 0,-1 0 0,1 0 0,-1 0 0,1 1 0,1-2 0,0-1 68,1 1 0,-1 0 0,1-1 0,0 1 0,0 0 0,0 0-1,0 1 1,0-1 0,0 1 0,1-1 0,-1 1 0,0 0-1,1 0 1,-1 1 0,1-1 0,-1 1 0,1 0 0,-1-1 0,4 2-1,-2-1 6,0 0 0,-1 1 0,1 0 0,-1 0 1,1 0-1,-1 0 0,1 1 0,-1 0 0,0 0 0,0 0 0,0 0 0,0 1 0,7 5 0,-3 0-129,-1 2 0,0-1 1,0 1-1,-1 0 0,0 0 1,0 1-1,7 21 0,-8-19-29,1 1-1,0-1 1,1 0-1,12 16 1,-17-27 13,0 1 0,1-1 1,-1 0-1,1 0 1,-1 0-1,1-1 1,0 1-1,0 0 1,0-1-1,0 0 1,0 0-1,0 0 0,0 0 1,0 0-1,0-1 1,0 1-1,0-1 1,1 0-1,-1 0 1,0 0-1,0 0 0,0 0 1,1-1-1,3-1 1,8-2 212,0-1 0,-1 0 0,24-12 0,-34 15-176,14-8 150,17-12 0,15-8-2060,-42 26-115,0 1-1,14-4 1,3-1-3398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19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6784,'6'9'8401,"25"40"-7965,5 17 169,-3-8 167,48 119 0,-16 21-292,26 72-389,-55-189-1953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19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31 271 7040,'-30'-44'5920,"30"45"-5885,0-1 1,0 0 0,0 0-1,0 0 1,0 0-1,0 0 1,0 0 0,1 0-1,-1 0 1,0 0 0,0 0-1,0 0 1,0 0 0,0 0-1,0 0 1,1 0 0,-1 0-1,0 0 1,0 0-1,0 0 1,0 0 0,0 0-1,0 0 1,0 0 0,1 0-1,-1 0 1,0 0 0,0 0-1,0 0 1,0-1-1,0 1 1,0 0 0,0 0-1,0 0 1,0 0 0,1 0-1,-1 0 1,0 0 0,0 0-1,0 0 1,0-1 0,0 1-1,0 0 1,0 0-1,0 0 1,0 0 0,0 0-1,0 0 1,0 0 0,0-1-1,0 1 1,0 0 0,0 0-1,0 0 1,0 0 0,0 0-1,0 0 1,0-1-1,0 1 1,0 0 0,0 0-1,0 0 1,0 0 0,0 0-1,9 4 166,8 6 267,-1 0-1,-1 1 1,0 1 0,22 22-1,50 63 513,-46-49-592,132 142 420,13-13-789,-160-156-24,38 22-1,-63-42 17,1 0 0,0 0 0,-1 0 0,1 0-1,0 0 1,0-1 0,-1 1 0,1-1 0,0 1 0,0-1-1,0 0 1,0 1 0,0-1 0,0 0 0,2 0 0,-3-1 26,0 1 1,0-1 0,0 1 0,0-1 0,0 0-1,0 1 1,0-1 0,0 0 0,0 0 0,-1 1-1,1-1 1,0 0 0,-1 0 0,1 0 0,0 0 0,-1 0-1,1 0 1,-1 0 0,0 0 0,1 0 0,-1 0-1,0 0 1,1 0 0,-1 0 0,0-1 0,0 1 0,0-2-1,1-9 141,-1-1 0,-1 1 0,0-1 0,0 0 0,-1 1 0,-4-15 0,-1 5-92,0 1 0,-17-34 0,-30-49-113,-37-80-26,-43-116-437,99 235-1681,34 65 2100,1 0-1,0 0 1,0-1-1,0 1 1,-1 0-1,1-1 1,0 1 0,0 0-1,0 0 1,0-1-1,0 1 1,0 0-1,0-1 1,0 1-1,0 0 1,0-1-1,0 1 1,0 0 0,0-1-1,0 1 1,0 0-1,0-1 1,0 1-1,0 0 1,0 0-1,0-1 1,0 1 0,1 0-1,-1-1 1,0 1-1,10 1-2601,10 10-1361,-7-2 674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0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76 163 4480,'-14'-4'2949,"6"-6"-2321,1 0-1,0-1 0,0 1 1,-6-15-1,6 11 316,5 11-504,0-1 0,0 0 0,1 0 0,0 0 0,0 0 0,0 0-1,0 0 1,0 0 0,1-7 795,4 27-749,-1-6-472,8 24 156,14 32 1,-21-58-154,5 13 30,2 0 0,14 21 0,-22-37-16,0 0 1,1-1 0,-1 0-1,1 0 1,0 0 0,0 0-1,0-1 1,0 1 0,1-1-1,-1 0 1,1 0 0,0-1-1,0 1 1,10 2-1,-12-4 43,-1-1-1,1 1 0,-1-1 0,1 0 0,-1 0 0,1 0 1,-1-1-1,1 1 0,-1 0 0,0-1 0,1 0 0,-1 1 1,0-1-1,1 0 0,3-2 0,-3 0 42,1 1 0,-1-1 0,0 0-1,0 0 1,0 0 0,0 0 0,-1 0 0,5-7-1,-3 2 17,0 0-1,0 0 1,-1-1-1,0 1 1,0-1-1,-1 0 0,0 0 1,1-9-1,-3 11-98,0 0-1,0 0 1,-1 0-1,0 0 1,0 0-1,-1 0 1,1 1-1,-2-1 1,1 0 0,-1 1-1,0 0 1,0 0-1,-5-8 1,-1 2-514,-15-18 1,-12-9-3850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1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98 356 8064,'0'16'10053,"-14"-17"-8416,11 0-1534,0-1 0,1 1 0,-1-1 0,0 0-1,1 0 1,-1 0 0,1 0 0,0 0 0,0 0 0,0-1 0,0 1 0,0-1-1,0 1 1,1-1 0,-1 0 0,-1-3 0,-2-7 173,0 0-1,-3-17 1,0-1-232,1-1-1,2 0 1,1 0-1,2-1 1,3-57-1,-1 88-52,0 0 0,0 1 0,0-1 0,1 1 0,-1-1 0,0 0 0,1 1 0,0-1 0,-1 1 0,1-1 0,0 1 0,2-3 0,-3 4 7,0 0 1,1-1-1,-1 1 1,1 0-1,-1 0 0,1 0 1,-1-1-1,1 1 1,-1 0-1,1 0 1,-1 0-1,1 0 1,-1 0-1,1 0 0,-1 0 1,1 0-1,-1 0 1,1 0-1,-1 1 1,0-1-1,1 0 1,-1 0-1,1 0 0,-1 1 1,1-1-1,-1 0 1,0 0-1,1 1 1,-1-1-1,1 0 1,-1 1-1,0-1 0,1 0 1,-1 1-1,0-1 1,0 1-1,1-1 1,-1 0-1,0 1 1,1 0-1,12 18 9,-1 0-1,12 25 1,12 18-38,-35-59 21,1 0 0,0-1 0,-1 1 0,1-1 0,0 0-1,0 0 1,0 0 0,1 0 0,-1 0 0,0 0 0,1 0-1,0-1 1,-1 1 0,1-1 0,0 0 0,-1 0 0,1 0-1,0 0 1,0 0 0,5 0 0,-3-1 5,-1 1 0,1-1 0,0 1-1,0 0 1,-1 1 0,1-1 0,-1 1 0,9 4 0,34 24-237,-11-7-665,7 1-4399,-42-24 5102,-1 0 0,1 0 0,-1 0 0,1 0 1,0 0-1,-1 0 0,1 0 0,-1 0 0,1 0 0,-1-1 1,1 1-1,-1 0 0,1 0 0,-1 0 0,15-18-6471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1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61 318 7808,'2'0'394,"-1"0"1,0 1 0,0-1-1,0 0 1,0 0-1,0 0 1,0 0 0,0 0-1,0 0 1,1-1-1,-1 1 1,0 0 0,0 0-1,0-1 1,0 1-1,2-2 1,-1 1-71,1-1 1,0 0-1,-1 0 0,1 0 0,3-5 1,-1 2-245,-1 0 0,0 0 1,-1-1-1,1 0 0,3-9 0,-3 5-59,-1-1 0,0 1 0,-1-1-1,0 0 1,-1 0 0,0 0-1,-1 0 1,0 0 0,-1 0 0,0 0-1,-1 0 1,0 0 0,0 1-1,-1-1 1,-1 0 0,-6-12-1,8 18-15,-1 1 0,0 0 0,0-1 0,0 1-1,-1 1 1,0-1 0,1 0 0,-1 1-1,0 0 1,-1 0 0,1 0 0,0 1 0,-1-1-1,0 1 1,1 0 0,-1 0 0,0 1-1,-7-2 1,10 3-1,1 0 0,0 0-1,0 0 1,0 0 0,0 0 0,-1 0 0,1 1-1,0-1 1,0 0 0,0 1 0,0-1-1,0 1 1,0-1 0,0 1 0,0 0-1,0-1 1,0 1 0,0 0 0,0 0 0,1 0-1,-1-1 1,0 1 0,0 0 0,1 0-1,-1 0 1,1 0 0,-1 0 0,1 0-1,-1 1 1,1-1 0,-1 2 0,-1 3 16,1 0 1,-1 1 0,1-1-1,0 10 1,0-1 36,1 0 0,1 0 0,0 0 0,1 0-1,8 28 1,-8-34-50,1-1 0,0 1-1,1-1 1,0 0 0,0 0-1,0-1 1,1 1 0,0-1-1,1 0 1,0 0 0,10 9-1,-12-13-24,0-1-1,0 1 0,0-1 0,0 1 1,1-1-1,-1-1 0,1 1 0,-1-1 1,1 1-1,0-1 0,-1-1 0,1 1 1,0-1-1,0 1 0,0-1 0,0-1 1,5 0-1,8-2-761,-1-2 1,1 1 0,22-12-1,21-4-5855,-43 16 2715,0 0 1339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0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71 9216,'-4'0'6005,"99"9"-2496,-9-11-2888,0-4-1,91-19 0,-18 8-657,-75 10-2310,0-5-3764,-44 1 2175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2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186 520 8448,'-11'-6'2357,"0"0"0,-18-14 1,22 14-2122,0 0 0,0-1 0,1 0 0,0 0 0,0-1 0,1 1-1,-6-12 1,-5-11-77,1 0 0,2-1-1,-15-53 1,26 74-159,0 1-1,0 0 1,2-1 0,-1 1-1,1-1 1,0 1 0,1-1-1,0 1 1,1-1 0,-1 1-1,2 0 1,5-14-1,-5 15-500,1 0-1,1 0 0,-1 0 0,1 1 0,0 0 0,1 0 0,0 0 0,9-8 0,12-7-6778,-6 10 3600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2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78 7552,'-3'-4'744,"1"0"0,-1 0 1,0 0-1,-1 0 1,1 1-1,-1-1 0,0 1 1,-8-6-1,6 6-201,0 0 0,0 0 0,-1 0 0,1 1 0,-13-3 0,19 5-508,-1 0 1,0 0-1,1 0 1,-1 0-1,0 0 1,1 0-1,-1 0 1,0 0-1,1 0 1,-1 0-1,0 1 1,1-1-1,-1 0 1,1 0-1,-1 1 1,0-1 0,1 0-1,-1 1 1,1-1-1,-1 1 1,1-1-1,-1 1 1,1-1-1,0 1 1,-1-1-1,1 1 1,-1-1-1,1 1 1,0-1-1,0 1 1,-1 0-1,1-1 1,0 1-1,0 0 1,0-1-1,-1 1 1,1 0-1,0-1 1,0 2-1,0 3-37,-1 0-1,1 0 1,0 0-1,1 6 1,2 7 33,1 0-1,0 0 1,1 0 0,1-1 0,1 0 0,0 0-1,1-1 1,19 29 0,-25-42-41,0 0 0,0-1 0,1 1 0,-1-1 1,0 1-1,1-1 0,0 0 0,-1 0 0,1 0 0,0 0 0,0 0 0,5 2 0,-6-4 10,-1 0-1,0 0 1,0 1 0,0-1-1,0 0 1,0 0-1,0 0 1,0 0-1,1 0 1,-1 0-1,0 0 1,0-1-1,0 1 1,0 0-1,0-1 1,2 0-1,-2 0 14,1 0-1,-1 0 0,0 0 1,0 0-1,1 0 0,-1 0 1,0-1-1,0 1 0,-1 0 1,1-1-1,0 1 0,0-1 0,-1 1 1,2-4-1,1-4 40,-1-1 0,0 0 0,0 0 0,-1 0 0,0 0 0,-1-1 0,-1-15 0,-3-7 13,-9-32 0,3 19 168,10 45-207,0 0 0,-1 0 0,1 0 1,0 0-1,0 0 0,0 0 0,0 0 0,0 0 1,0 0-1,0 0 0,0 0 0,0 0 0,1 0 1,-1 0-1,1-2 0,-1 3-23,0 0 0,1 0 0,-1 0 0,0 0 0,1 0 0,-1 0-1,0 0 1,1-1 0,-1 1 0,0 0 0,0 0 0,1 0 0,-1 0 0,0 0 0,1 1 0,-1-1 0,0 0 0,1 0 0,-1 0-1,0 0 1,1 0 0,-1 0 0,0 0 0,0 1 0,1-1 0,-1 0 0,0 0 0,0 0 0,1 1 0,-1-1 0,6 6-34,0-1 0,9 12 0,-12-13 56,42 47-137,-40-45-251,0 0 1,0 0-1,1 0 0,0-1 0,0 1 0,12 6 0,-14-9-453,0-1 0,1 0 1,0 0-1,-1 0 0,1 0 0,0-1 1,6 1-1,6-1-2693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3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6912,'11'14'6422,"10"12"-5308,-6-10-777,0 1 0,-2 1 0,0 0 0,16 30 0,34 86 551,-21-41-443,-17-46-323,2 0-1,2-2 1,1-1 0,68 74-1,-72-90-215,36 37-186,-52-55-336,1-1 0,1 0 1,21 14-1,-30-48-8637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3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68 9728,'-9'15'6682,"13"-23"-5925,1 3-755,0 1 0,1-1 0,-1 1 0,1 0 0,0 0 0,0 1 0,0 0-1,1 0 1,-1 0 0,1 1 0,7-2 0,14-2-698,37-5 1,-58 10 432,82-8-3615,-45 6 348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3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34 110 7680,'0'-1'148,"-1"1"1,1-1-1,-1 1 0,1-1 1,0 1-1,-1-1 1,1 1-1,-1-1 1,1 1-1,-1 0 1,1-1-1,-1 1 0,1 0 1,-1-1-1,0 1 1,1 0-1,-1 0 1,1-1-1,-1 1 0,0 0 1,1 0-1,-1 0 1,0 0-1,1 0 1,-1 0-1,1 0 0,-1 0 1,-2 0 1151,-6 13 556,7-9-1790,1 0 1,0 0-1,0 1 1,0-1 0,1 0-1,-1 0 1,1 1 0,0-1-1,1 8 1,1 1 166,1 0 0,3 13 0,-3-18-153,0 1 0,0-1 0,1 0 1,1 0-1,-1 0 0,1 0 0,0-1 0,8 8 0,-11-12-71,1-1-1,-1 0 0,0 0 0,1 0 0,0 0 1,-1 0-1,1-1 0,0 1 0,0-1 0,0 0 1,5 2-1,-6-3 11,1 0 1,-1 1-1,0-1 0,0 0 1,1-1-1,-1 1 1,0 0-1,0-1 1,1 1-1,-1-1 1,0 1-1,0-1 0,0 0 1,0 0-1,0 0 1,0 0-1,0-1 1,2-1-1,-1 0 51,0 0 0,-1 0-1,1 0 1,-1 0 0,1-1-1,-1 1 1,0-1 0,-1 1-1,1-1 1,0 0 0,-1 1-1,0-1 1,0 0 0,0 0 0,-1 0-1,1-5 1,0-9 105,0 0 0,-3-22 0,2 39-173,-2-16 61,0 0 0,-7-29 0,7 40-51,0 0 0,0 0 0,0 0 0,-1 1 0,0-1 0,0 1 0,0-1-1,-1 1 1,0 0 0,-7-8 0,9 12-56,0-1 0,0 0 0,0 1 0,0 0 1,-1-1-1,1 1 0,0 0 0,-1 0 0,1 1 0,-1-1 0,1 0 0,-1 1 0,1-1 0,-1 1 0,-2 0 0,4 0-17,-1 0 1,1 0-1,0 0 0,0 1 0,0-1 0,0 0 0,-1 1 0,1-1 0,0 1 0,0-1 0,0 1 0,0 0 0,0-1 0,0 1 0,0 0 0,0 0 0,1-1 0,-1 1 0,0 0 0,0 0 0,1 0 0,-1 0 0,0 0 0,1 0 0,-1 0 0,1 1 0,-1-1 0,1 0 0,0 0 0,0 0 0,-1 0 0,1 3 0,-1 2-462,1 1 0,0-1 0,0 1 0,1-1 0,0 0 0,0 1 0,0-1 0,1 0 0,-1 1 0,2-1 0,-1 0 0,1 0 0,6 10 0,3-1-2522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4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166 484 9344,'-1'-6'8354,"-12"4"-6922,2-3-1254,-1 0 0,1-1-1,0 0 1,1-1 0,0 0 0,0 0-1,0-1 1,1-1 0,0 0 0,0 0 0,-11-16-1,17 21-172,1 0-1,0 0 1,0-1-1,0 1 1,0-1 0,0 1-1,1-1 1,0 1-1,0-1 1,0 0-1,1 1 1,-1-1-1,2-9 1,0 7-4,0 0 1,0 0 0,1 0-1,0 0 1,1 0-1,0 0 1,0 0 0,5-7-1,2-2-350,1 1-1,0 1 1,1 0 0,1 1-1,0 0 1,19-14-1,-17 15-345,10-8-1836,1 1 0,32-17 1,-30 20-1977,2 1 838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5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0 101 7296,'3'-6'9207,"9"15"-8857,2 2-130,0 1 0,0 0 0,-1 1 0,20 27 0,-25-30-120,12 15 164,-1 2 0,27 49 1,22 65 51,-20-37-241,-40-90-129,16 24 1,-22-37 51,-1 1 1,1-1-1,0 0 1,-1 1-1,1-1 0,0 0 1,0 0-1,0 0 1,0 0-1,0-1 0,0 1 1,0-1-1,0 1 1,1-1-1,-1 0 0,0 1 1,0-1-1,0 0 1,0-1-1,1 1 0,-1 0 1,0 0-1,0-1 1,0 0-1,2 0 0,7-2-2,-1-1 0,0 0 0,16-8-1,-19 7 25,-1 1-1,1-1 0,-1 0 0,0 0 0,0 0 0,-1-1 0,0 0 1,0 0-1,0-1 0,0 1 0,-1-1 0,-1 0 0,1 0 0,3-10 1,-1 0 151,-1 0 1,-1-1 0,0 0-1,-2 0 1,2-21 0,-4 28-84,0-1 0,-1 1 0,0-1 0,-1 1 0,0 0 0,-1 0 0,0 0 0,-7-17 0,3 14-41,0 1 0,0-1-1,-2 1 1,0 0-1,-19-21 1,7 11-53,10 9-109,-1 1-1,-1 0 0,0 1 0,0 0 0,-1 2 1,-22-14-1,15 14-73,-1 2 0,1 1 0,-1 0 1,0 2-1,-1 0 0,1 2 0,-1 0 0,0 2 1,-43 2-1,62-1 76,1 0-1,-1 0 1,1 1 0,0-1 0,-1 1 0,1 0 0,0 0 0,-1 0 0,1 0-1,0 1 1,0-1 0,0 1 0,-4 2 0,7-3 71,0-1 1,0 0-1,0 0 0,0 0 1,0 0-1,0 0 1,0 1-1,-1-1 0,1 0 1,0 0-1,0 0 1,0 0-1,0 1 0,0-1 1,0 0-1,0 0 1,0 0-1,0 0 0,0 1 1,0-1-1,0 0 0,0 0 1,0 0-1,0 1 1,0-1-1,0 0 0,0 0 1,0 0-1,0 0 1,1 1-1,-1-1 0,0 0 1,0 0-1,0 0 1,0 0-1,0 1 0,8 3-1672,11 0-2392,7-3-779,8-1 1717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6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63 254 7808,'2'11'983,"-1"-8"-709,-1-1-1,1 1 1,-1 0 0,1 0 0,0-1 0,0 1 0,0-1 0,0 1 0,1-1 0,-1 1 0,1-1 0,1 3 0,7-13 2350,-6-1-2136,0-1 0,-1 1 1,-1-1-1,1 1 1,1-16-1,-1 7-27,0 0-71,1-2-66,0 0 1,0-32 0,-4 47-306,0 1 0,0-1 0,0 1-1,-1 0 1,1-1 0,-1 1 0,0 0-1,-1-1 1,1 1 0,-1 0 0,0 0-1,0 0 1,0 0 0,0 0-1,-1 1 1,1-1 0,-7-5 0,8 8-16,-1-1 1,0 1 0,1 0-1,-1 0 1,0 0 0,0 0-1,0 0 1,0 0 0,0 0-1,0 1 1,0-1 0,0 1-1,-1 0 1,1-1 0,0 1-1,0 0 1,0 0 0,0 0-1,0 1 1,-1-1 0,1 0 0,0 1-1,0 0 1,0-1 0,-2 2-1,2-1-6,-1 1-1,0-1 0,1 1 1,-1 0-1,1 0 0,0 0 1,0 0-1,0 0 1,0 0-1,0 1 0,0-1 1,0 1-1,1-1 0,-1 1 1,1 0-1,0-1 1,0 1-1,-1 3 0,0 5 8,0 0 0,1-1-1,0 1 1,1 0 0,0 12-1,10 56 64,-10-75-65,1-1-1,4 30-48,10 34-1,-13-59 27,0 0 0,1 1 0,1-1 0,-1 0 0,1 0 0,1-1 0,0 1 0,0-1 0,7 9 0,-9-14 22,0 0-1,1 1 1,-1-1 0,0 0-1,1 0 1,-1-1-1,1 1 1,-1-1 0,1 0-1,0 0 1,-1 0 0,1 0-1,0-1 1,0 1-1,0-1 1,0 0 0,4-1-1,3 0-6,0 0 0,0-1-1,-1 0 1,1-1 0,9-4-1,3-3-511,-1 0 0,0-1 0,20-14 0,-29 17-267,-1-1 0,0-1 0,0 0 0,-1-1 0,-1 0 0,11-13 0,-3-3-2767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6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31 7424,'-3'-1'574,"1"0"0,-1 0 0,1 0 0,-1 0 0,0 0 0,1 1 0,-5-1 0,-13-4 1228,14 3-1486,1-1 0,-1 1 0,0 0 0,0 0 0,0 1 0,0 0 0,0 0 0,-1 0 0,1 1 0,0 0 0,-8 1 0,13-1-297,1 0 0,0 0 0,-1 0 0,1 1 0,0-1 0,0 0 0,-1 0 0,1 1 0,0-1 0,0 0 1,-1 1-1,1-1 0,0 0 0,0 1 0,0-1 0,0 0 0,0 1 0,-1-1 0,1 0 0,0 1 0,0-1 0,0 0 0,0 1 0,0-1 0,0 0 0,0 1 0,0-1 0,0 1 0,0-1 0,0 0 0,0 1 0,1 0 0,3 12 36,0-4-22,1-1 0,1 1 0,0-1 0,0 0 0,0 0 0,1 0 0,13 11 0,-5-8-2,-1 0 1,1 0-1,24 11 0,-30-17-19,1-1 0,-1 0 0,1 0 0,20 3 0,-27-6-2,1-1 1,-1 1-1,0-1 1,0 0-1,1 0 1,-1-1 0,0 1-1,7-2 1,-9 1-6,1 0 0,0 1 0,-1-1 0,1 0 0,-1 0 0,1 0 0,-1 0 0,0 0 0,1 0 0,-1-1 0,0 1 0,0 0 0,0-1 0,0 1 0,0-1 0,0 1 0,1-4 0,0 1 12,0-1 0,-1 0 0,0 0 0,0 0 0,0-1 0,0 1-1,-1 0 1,0 0 0,-1-9 0,-1-2 18,-8-28 0,2 15-2,8 29-30,0-1 0,-1 1-1,1-1 1,0 1-1,0-1 1,0 0 0,0 1-1,0-1 1,0 0-1,0 1 1,0-1 0,0 1-1,0-1 1,0 1-1,1-1 1,-1-1-1,0 2 0,1 0 0,-1 0-1,0 0 1,0 0 0,0 0-1,1 0 1,-1 0 0,0 0-1,0-1 1,1 1-1,-1 0 1,0 0 0,0 0-1,0 0 1,1 0 0,-1 1-1,0-1 1,0 0-1,1 0 1,-1 0 0,0 0-1,0 0 1,0 0 0,1 0-1,-1 0 1,0 0-1,0 1 1,1-1 0,15 15 168,31 56 1208,56 113 1,-89-154-1017,13 36-1,-23-55-278,-1 0-1,0 0 0,-1 0 0,0 0 1,-1 0-1,0 0 0,-1 14 0,-1-19-63,-1 0-1,1 0 1,-1 0-1,-1-1 1,1 1-1,-1 0 0,0-1 1,0 1-1,0-1 1,-1 0-1,1 0 1,-1 0-1,-1-1 1,1 0-1,-1 1 0,-8 5 1,9-7-50,-1 0 0,1 0 0,0 0 0,-1 0 1,0-1-1,0 0 0,0 0 0,0 0 0,0-1 0,0 1 0,0-1 0,0-1 0,-1 1 1,1-1-1,0 0 0,0 0 0,-1 0 0,1-1 0,-9-1 0,10 0-58,0 0-1,1 0 0,-1 0 1,0 0-1,1 0 1,0-1-1,-1 0 0,1 1 1,0-1-1,0-1 1,1 1-1,-1 0 0,1-1 1,-1 1-1,1-1 1,0 0-1,0 1 1,1-1-1,-1 0 0,1 0 1,0 0-1,-1-7 1,-1-6-315,2 0 0,-1 0 0,2-1 0,2-18 0,-1 14-706,2-1 0,1 1 1,0 0-1,2 0 0,0 0 0,2 1 0,10-22 0,1 11-2282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7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192 412 7808,'1'0'182,"-1"-1"1,0 1-1,0-1 1,0 1 0,0-1-1,1 1 1,-1-1-1,0 0 1,0 1-1,0-1 1,0 1 0,0-1-1,-1 1 1,1-1-1,0 1 1,0-1-1,0 1 1,0-1-1,-1 1 1,1-1 0,0 1-1,-3-4 1279,3 4-1279,-1 0 1,1-1-1,-1 1 1,-23-10 2611,4 1-1721,7 1-874,0 0 1,0-2-1,1 1 1,1-2-1,-1 1 0,-14-20 1,21 23-230,0-1 1,0 1 0,1-1 0,0 0 0,0 0-1,1 0 1,0 0 0,1-1 0,0 1 0,0-1-1,0 1 1,1-1 0,0-10 0,1 15-127,0-1 0,1 0 0,-1 1-1,1-1 1,0 1 0,0-1 0,0 1 0,4-9 0,-4 12 104,-1-1-1,2 1 1,-1-1-1,0 1 1,0-1 0,0 1-1,1 0 1,-1-1 0,0 1-1,1 0 1,0 0-1,-1 0 1,1 0 0,-1 0-1,1 1 1,0-1-1,0 0 1,-1 1 0,1-1-1,0 1 1,0 0-1,0 0 1,0 0 0,3 0-1,6 0 22,0 2 0,0 0 1,0 0-1,18 6 0,3 2 31,-21-8 10,6 3-12,0-2 1,0 0 0,31 2 0,-42-5 43,-1-1-1,1 1 1,-1-1 0,1 0 0,-1-1-1,0 1 1,0-1 0,1 0-1,-1 0 1,-1 0 0,1-1 0,0 0-1,0 0 1,-1 0 0,0 0-1,6-6 1,-7 6 19,-1-1 0,1 1 1,0 0-1,-1-1 0,0 0 0,0 1 0,0-1 0,0 0 0,-1 0 0,1 0 0,0-5 1,-2 7-46,1 1 1,-1-1-1,0 0 1,0 1 0,0-1-1,0 0 1,0 1-1,0-1 1,0 0 0,-1 1-1,1-1 1,0 0-1,-1 1 1,0-1 0,1 1-1,-1-1 1,0 1-1,0-1 1,0 1 0,0-1-1,0 1 1,0 0-1,0 0 1,0-1 0,-1 1-1,1 0 1,0 0-1,-1 0 1,1 0 0,-3 0-1,3 0-1,-1 0 1,0 0-1,1 1 0,-1-1 0,0 1 1,0-1-1,0 1 0,1 0 1,-1 0-1,0 0 0,0 0 0,0 0 1,0 0-1,1 0 0,-1 0 0,0 1 1,0-1-1,-3 2 0,3 0-4,-1-1 0,0 1 0,1 0 0,0 0 0,-1 0 0,1 0 1,0 0-1,0 1 0,0-1 0,-2 4 0,-1 2-4,1 0 1,0 0-1,0 1 1,1 0-1,0-1 1,-3 16-1,4-11-14,1-1 1,0 1-1,0-1 1,1 1-1,1 0 0,0-1 1,1 1-1,0-1 0,7 21 1,-7-27 8,0-1-1,0 0 1,1 0 0,0 0 0,-1 0 0,2 0-1,-1-1 1,0 1 0,1-1 0,0 0 0,0 0-1,0 0 1,0-1 0,1 1 0,0-1 0,-1 0-1,1-1 1,0 1 0,0-1 0,1 0 0,-1 0-1,0 0 1,1-1 0,6 1 0,4 0-236,1-2 0,-1 0 0,1-1 1,-1-1-1,1 0 0,-1-1 0,0-1 1,0-1-1,-1 0 0,1-1 0,28-15 1,-13 2-1575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4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7424,'2'3'10190,"0"-3"-10663,21 5 1737,13-1-86,-3-4-709,-19-1-265,0 0 1,0 1 0,0 1-1,0 1 1,25 5-1,-28-4-135,1-1-1,-1 0 1,0-1-1,1-1 1,19 0-1,-8-1-4,-5 4-907,-15-2 12,0-1 1,-1 1-1,1-1 0,0 0 1,0 0-1,0 0 1,5-1-1,5-3-3579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7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82 8448,'0'3'810,"-1"1"71,1 0 0,0 1-1,1-1 1,-1 0-1,1 0 1,2 8-1,-3-11-819,1 0 0,-1-1 0,1 1-1,0 0 1,-1 0 0,1 0 0,0 0 0,-1-1 0,1 1 0,0 0-1,0-1 1,-1 1 0,1-1 0,0 1 0,0-1 0,0 1-1,0-1 1,0 0 0,0 1 0,0-1 0,0 0 0,0 0-1,0 0 1,0 1 0,0-1 0,0 0 0,0 0 0,0-1-1,0 1 1,0 0 0,0 0 0,0 0 0,0-1 0,2 0-1,0 0 44,0 0 0,0 0 0,0-1 0,1 0-1,-1 1 1,-1-1 0,1 0 0,0 0-1,0-1 1,-1 1 0,1 0 0,-1-1 0,0 0-1,0 0 1,0 1 0,0-1 0,0 0 0,-1 0-1,1-1 1,-1 1 0,0 0 0,1-5-1,-1 5-91,0 1 0,-1-1 0,1 1 0,-1-1 0,0 1 0,0-1 0,0 1 0,0-1 0,-1 1-1,1-1 1,-1 1 0,1-1 0,-1 1 0,0 0 0,0-1 0,0 1 0,0 0 0,0-1 0,0 1 0,-1 0-1,1 0 1,-1 0 0,0 0 0,1 1 0,-1-1 0,0 0 0,0 1 0,0-1 0,0 1 0,-1 0-1,-2-2 1,4 2-36,-1 1 0,1-1 0,-1 1 0,1-1 0,-1 1 0,0 0 0,1 0 0,-1 0 0,1-1 0,-1 1 0,0 1-1,1-1 1,-1 0 0,1 0 0,-1 1 0,1-1 0,-1 1 0,1-1 0,-1 1 0,1 0 0,-1-1 0,1 1 0,-1 0 0,1 0 0,0 0-1,0 0 1,0 0 0,-1 0 0,1 0 0,0 1 0,0-1 0,1 0 0,-1 1 0,0-1 0,-1 3 0,-1 1-13,1 1 1,-1 0 0,1 0-1,0 0 1,1 0 0,0 0-1,-2 12 1,2 13 71,0 1-1,6 42 1,-3-59-6,1 0 1,0-1 0,1 0 0,0 0-1,1 0 1,1 0 0,9 17-1,-11-25 37,0-1 0,0 1 0,0-1 0,0 0 0,1 0 0,0 0 1,0-1-1,0 0 0,0 0 0,1 0 0,0 0 0,0-1 0,0 0 0,0 0 0,0-1 0,1 0 0,12 3 0,-9-4-2,0 0 0,0 0 0,0-1 0,-1-1 0,1 1 0,0-2 0,0 1 0,-1-1 0,1-1 1,-1 0-1,17-7 0,-10 2-372,-1-1 1,0 0 0,0-1-1,-1 0 1,22-21 0,10-17-3849,-2-3-5268,-26 34 5659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8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63 8832,'5'3'3869,"-5"-3"-3730,0 1-36,0-1 1,0 0 0,0 1 0,1-1 0,-1 0-1,0 0 1,0 1 0,1-1 0,-1 0 0,0 0 0,1 0-1,-1 1 1,0-1 0,0 0 0,1 0 0,-1 0-1,0 0 1,1 1 0,-1-1 0,1 0 0,-1 0 0,0 0-1,1 0 1,-1 0 0,0 0 0,1 0 0,-1 0-1,1 0 1,46 1 2487,-21 0-2065,43-3 0,-17-6-372,81-23 1,-75 11-1691,-54 19 865,-1 0 0,1 0-1,-1 0 1,0-1 0,1 1 0,2-3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28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1 203 8320,'0'15'5557,"14"-16"-2901,5-3-2047,-1 0 0,0-2 0,21-8 0,9-4-213,-26 12-360,66-24 189,-73 24-434,-1-1-1,1 0 1,22-16 0,58-46-7492,-65 46 4037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0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51 7552,'7'2'6402,"8"10"-5548,-4-4-233,3 2-319,1 2 0,-1-1 0,-1 2 0,0 0 0,21 28 0,-14-12-14,-2 0 1,18 38-1,-24-42-179,132 239 1003,-135-251-1092,-6-7-23,1 0 1,0 0 0,6 7 0,-8-12 7,-1-1 1,0 1-1,1 0 0,-1-1 0,1 1 1,-1-1-1,1 1 0,-1-1 1,1 1-1,-1-1 0,1 0 0,-1 0 1,1 0-1,0 0 0,-1 0 0,1 0 1,-1 0-1,3-1 0,28-9-110,-25 6 129,0 0 1,-1 0-1,1 0 1,-1-1-1,0 0 0,-1 0 1,1-1-1,-1 1 1,0-1-1,-1 0 1,1-1-1,-1 1 1,0-1-1,5-13 1,-3 5 119,-1 0 0,0 0 0,-1-1 0,-1 0 0,0 0 1,0-18-1,-2 21-77,-2-1 1,1 1 0,-2 0 0,1 0 0,-2 0-1,0 0 1,0 1 0,-2-1 0,1 1-1,-1 0 1,-1 0 0,0 0 0,-1 1-1,0 0 1,-1 0 0,-16-17 0,0 2-127,-1 1 1,-1 2-1,-29-21 0,44 36-43,-1 0-1,0 2 0,0-1 0,0 2 0,-1-1 0,0 2 1,0 0-1,0 0 0,-1 1 0,-24-2 0,23 5 20,0-1-1,0 2 1,0 0-1,1 1 1,-23 6-1,29-6-97,-1 1 0,1 0 1,0 1-1,0 0 0,0 0 0,1 1 0,0 0 0,-1 0 0,2 0 1,-11 11-1,16-15 98,1-1 1,-1 1-1,0 0 1,1-1 0,-1 1-1,0 0 1,1 0-1,-1 0 1,1 0-1,0-1 1,-1 1 0,1 0-1,0 0 1,-1 0-1,1 2 1,0-3 13,0 0 0,0 1 0,0-1 1,0 1-1,1-1 0,-1 0 0,0 0 0,0 1 0,0-1 1,1 0-1,-1 1 0,0-1 0,0 0 0,1 0 0,-1 1 1,0-1-1,0 0 0,1 0 0,-1 0 0,0 1 0,1-1 1,-1 0-1,0 0 0,1 0 0,-1 0 0,0 0 0,1 0 1,3 1-533,-1-1 0,0 0 0,1 0 0,-1 0 0,1 0 0,-1-1 1,6-1-1,18-5-3490,6 0 630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0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5 159 9344,'4'6'821,"1"0"0,-1 1 1,0 0-1,0 0 0,0 1 1,3 10-1,-7-17-791,0-1-1,0 1 1,0 0 0,0-1-1,0 1 1,0-1 0,1 1-1,-1-1 1,0 1 0,0-1-1,1 1 1,-1-1 0,0 1-1,0-1 1,1 0 0,-1 1-1,1-1 1,-1 1-1,0-1 1,1 0 0,-1 1-1,1-1 1,-1 0 0,1 1-1,-1-1 1,1 0 0,-1 0-1,1 0 1,-1 1 0,1-1-1,-1 0 1,1 0 0,-1 0-1,1 0 1,0 0 0,-1 0-1,1 0 1,-1 0 0,1 0-1,-1 0 1,1-1 0,-1 1-1,1 0 1,-1 0 0,1 0-1,-1-1 1,2 1 0,-1-1 29,1-1 1,0 1 0,0 0-1,-1-1 1,1 1 0,-1-1-1,1 1 1,-1-1 0,1 0-1,1-3 1,1-5 171,-1 0 0,0-1 1,-1 0-1,0 1 0,0-1 1,-1 0-1,-1-13 0,0 13-105,0-1 0,-1 1 0,-4-21 0,4 29-107,1 1 0,-1 0 0,0 0 0,1-1 0,-1 1 0,0 0 0,0 0 0,-1 0 0,1 0 0,0 0 0,-1 0 0,1 0 0,-1 1 0,1-1 0,-1 0 0,0 1 0,0-1 0,0 1 0,0 0 0,0 0 0,0-1 0,0 2 0,0-1 0,0 0 0,-4-1 0,5 2-26,-1 0 0,1 0 1,-1 0-1,1 1 0,0-1 1,-1 0-1,1 0 0,0 1 1,-1-1-1,1 1 0,0-1 0,-1 1 1,1 0-1,0 0 0,0-1 1,0 1-1,0 0 0,0 0 1,0 0-1,0 0 0,0 0 1,0 0-1,0 0 0,0 1 0,1-1 1,-1 0-1,0 0 0,1 1 1,-1 0-1,-1 4-8,0-1-1,0 1 1,0 0-1,1 0 1,-1 11-1,2 16-8,1 1-1,2-1 1,2 1-1,12 48 1,-15-72 29,1 0 1,0 0 0,0 0-1,1 0 1,1-1 0,-1 0 0,8 10-1,-11-16-9,1-1 1,-1 0-1,1 0 0,0-1 0,0 1 0,0 0 0,0 0 0,0-1 1,0 0-1,0 1 0,0-1 0,1 0 0,-1 0 0,1 0 1,-1 0-1,1 0 0,-1-1 0,1 1 0,-1-1 0,1 0 0,-1 1 1,1-1-1,-1 0 0,1-1 0,0 1 0,-1 0 0,1-1 0,-1 1 1,1-1-1,-1 0 0,0 0 0,1 0 0,2-2 0,8-3-414,-1-2-1,17-12 0,22-22-4758,-19 14-1429,-9 11 2590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1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86 249 10880,'-7'-2'8935,"5"2"-8894,1 0 0,-1-1 0,1 1 0,0 0 0,-1-1 0,1 1 0,0-1 0,-1 0 0,1 1 0,0-1 0,0 0 0,-1 0 0,0-1 0,-5-7 54,0 0 0,1 0 1,0-1-1,1 1 1,0-1-1,1-1 0,0 1 1,1 0-1,0-1 0,0 0 1,1 0-1,0 0 1,1 0-1,1 0 0,-1 0 1,3-19-1,-2 28-95,1 0-1,-1 0 1,0 0 0,1 0 0,-1 1-1,1-1 1,0 0 0,0 0-1,-1 0 1,1 0 0,0 1 0,0-1-1,1 1 1,-1-1 0,0 1-1,1-1 1,-1 1 0,0-1-1,1 1 1,0 0 0,-1 0 0,1 0-1,0 0 1,-1 0 0,1 0-1,0 0 1,0 1 0,0-1 0,0 1-1,0-1 1,0 1 0,0 0-1,0 0 1,0 0 0,3 0 0,3 1-14,1 0 1,-1 0-1,0 1 1,0 0 0,1 1-1,-1-1 1,7 5 0,5 3-230,0 1 1,-1 1 0,-1 1 0,0 0-1,0 2 1,24 26 0,-31-28-1113,-9-11 790,-1 0-1,1 1 1,0-1 0,0 0-1,0 0 1,0 0 0,0 0-1,1-1 1,-1 1 0,1 0 0,-1-1-1,4 2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1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39 170 7168,'-10'4'6902,"8"-3"-6327,0 2-490,1 0 0,-1 1 0,1-1 0,0 0 0,0 1 1,0-1-1,0 1 0,1-1 0,-1 1 0,1 0 0,0-1 0,0 1 0,0-1 0,1 1 1,-1 0-1,2 5 0,1 1 53,-1 0 0,2-1 1,-1 0-1,10 18 0,-11-23-125,1 0 0,-1-1 0,1 1-1,0 0 1,1-1 0,-1 0 0,0 1-1,1-1 1,0-1 0,0 1-1,0-1 1,5 3 0,-6-3 18,-1-1 1,1-1-1,0 1 0,-1 0 0,1-1 1,0 1-1,-1-1 0,1 0 1,0 0-1,0 0 0,-1 0 1,1 0-1,0 0 0,-1-1 0,1 0 1,0 1-1,-1-1 0,1 0 1,-1 0-1,1 0 0,-1-1 1,4-2-1,-3 2 18,0-1 1,-1 0-1,1 1 1,-1-1-1,1 0 0,-1-1 1,0 1-1,-1 0 1,1-1-1,0 1 1,-1-1-1,0 1 0,0-1 1,0 1-1,0-1 1,0 0-1,-1 0 1,0-5-1,0-3 57,0 0-1,-1-1 0,0 1 1,-5-18-1,1 11-29,0 0-1,-2 1 0,-14-31 1,17 41-92,0 0 1,-1 1 0,0 0 0,0 0-1,-1 0 1,0 1 0,0-1 0,-1 1-1,1 1 1,-15-10 0,20 14-107,-1 0 0,1 1-1,-1-1 1,0 0 0,1 0 0,-1 1 0,0-1 0,1 1 0,-1-1 0,0 1 0,0 0 0,1 0-1,-1 0 1,0 0 0,0 0 0,0 0 0,1 0 0,-1 0 0,0 1 0,0-1 0,1 1 0,-1-1 0,0 1-1,1 0 1,-1 0 0,1 0 0,-1 0 0,1 0 0,-1 0 0,1 0 0,-1 0 0,1 0 0,0 1-1,0-1 1,0 1 0,0-1 0,0 1 0,0-1 0,0 1 0,0-1 0,1 1 0,-1 0 0,0-1 0,1 1-1,0 0 1,-1 3 0,1-2-854,0 1-1,0-1 0,0 0 1,0 0-1,1 0 0,-1 0 1,3 7-1,1 5-2500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2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77 353 7424,'1'-24'17700,"-7"16"-20121,-1-5 2481,1-1 0,0 1 0,1-1 0,1 0-1,-4-18 1,5 22-29,-7-27 16,3 16 39,-6-36 0,12 51-95,0 1-1,1 0 1,0-1 0,0 1-1,0-1 1,1 1-1,-1-1 1,1 1 0,1 0-1,-1-1 1,5-8-1,-5 12 10,0 1 0,0-1 0,0 1-1,0-1 1,0 1 0,1 0 0,-1 0 0,1-1-1,-1 1 1,1 0 0,-1 0 0,1 0 0,0 1-1,0-1 1,-1 0 0,1 1 0,0-1 0,0 1-1,0-1 1,-1 1 0,1 0 0,0 0-1,0 0 1,0 0 0,0 0 0,0 0 0,-1 1-1,4 0 1,4 1-5,0 0 0,-1 0 0,1 2-1,12 5 1,-9-3 20,0 2 0,0 0-1,15 14 1,-17-14-218,0 0 1,1 0-1,0-1 0,13 7 1,-22-13 129,0-1-1,1 1 1,-1 0 0,0-1 0,0 1 0,0-1 0,0 0 0,0 0 0,1 0 0,-1 0 0,0 0 0,0-1-1,4 0 1,27-13-687,-28 11 647,1 1 0,0-1 0,0 1 0,6-2-1,-10 4 95,0 0 1,0-1-1,0 1 0,0 0 0,0 0 0,0 0 0,0 1 0,0-1 0,0 0 0,0 1 0,0-1 0,0 1 0,0 0 0,0-1 0,-1 1 0,4 2 0,18 16-1296,-17-14 168,0 0-1,-1-1 1,10 6 0,-2-5-2762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2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15 8064,'-5'-7'2976,"1"-1"160,4 13-2688,4 2 0,1 5-256,4 3-192,0 2-32,0-2-608,4-3-288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2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8448,'-7'0'3447,"7"0"-3336,3 6 1229,11 9-1246,-1-6-127,1-1 0,1-1 0,-1 0 0,27 8 0,22 11-48,-38-14 106,106 58 489,-126-66-366,0-1-1,1 0 1,0 0-1,-1 0 1,11 2 0,-15-4-72,0-1-1,1 0 1,-1 0 0,0 1 0,0-1 0,1 0 0,-1 0 0,0 0 0,1 0 0,-1 0 0,0-1 0,0 1-1,1 0 1,-1-1 0,0 1 0,0 0 0,0-1 0,1 0 0,-1 1 0,0-1 0,0 0 0,0 1 0,0-1-1,0 0 1,0 0 0,0 0 0,-1 0 0,1 0 0,0 0 0,0 0 0,-1 0 0,1 0 0,1-3-1,5-16 453,-5 14-395,0 0-1,1-1 0,0 1 0,7-11 1,-10 16-124,1 1 1,0-1 0,0 0-1,-1 0 1,1 0 0,0 1-1,0-1 1,0 1 0,0-1-1,0 0 1,0 1 0,0 0-1,0-1 1,1 1 0,-1 0-1,0-1 1,0 1 0,0 0-1,0 0 1,0 0 0,0 0-1,2 0 1,2 1 38,1 0 0,-1 0 0,9 4 0,11 1-1337,-20-6 650,-2 1 51,0-1-1,0 0 1,0-1 0,-1 1-1,1 0 1,0-1 0,0 1-1,-1-1 1,4-1 0,3-3-2724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5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1161 7296,'4'1'7819,"0"-2"-7244,16-19 930,-7 8-1340,0 0 1,-2-1-1,1-1 0,-2 0 0,14-22 0,-6-3-42,-1-1-1,11-43 0,-11 33-57,-5 13-80,-1-1 1,-2 0-1,7-68 0,-16 87-65,-1-1 0,-1 1 0,-1 0 0,-1 0 0,0 0 0,-8-20 0,-1-9-261,-6-23-939,-56-134 0,70 192 1252,-2 1 1,0 1-1,-1-1 0,0 1 1,0 0-1,-1 1 0,0 0 0,-1 0 1,-13-9-1,21 18 37,0-1 0,0 1-1,0-1 1,0 1 0,-1 0 0,1 0 0,-5-1-1,7 2-1,-1 0-1,0 0 0,1 0 0,-1 0 0,0 0 0,1 0 0,-1 0 0,1 0 0,-1 0 0,0 0 0,1 1 0,-1-1 0,0 0 1,1 0-1,-1 1 0,1-1 0,-1 0 0,1 1 0,-1-1 0,1 0 0,-1 1 0,1-1 0,-1 1 0,1-1 0,0 1 1,-1-1-1,1 1 0,-1-1 0,1 1 0,0 0 0,0-1 0,-1 1 0,1 1 0,-4 10 38,1 0 0,0 1 0,1-1-1,0 1 1,0 23 0,8 65 332,-5-84-300,9 68 412,3 0 0,4-2 0,49 146 0,-52-193-318,0 0 1,29 49-1,-34-70-128,1-1 0,0 1 0,1-2 0,0 1 1,1-2-1,1 1 0,23 17 0,-19-18-28,1-1-1,0 0 1,1-1 0,38 14 0,-52-22-67,0-1 0,1 0-1,-1 0 1,8 1 0,4-2-4033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3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17 8320,'-7'-2'3596,"6"2"-3501,-3 10 1756,2 14-449,3-11-972,1 0 0,1 1 0,0-1 0,7 21 0,-6-23-223,-4-10-201,0 0 0,1 0 0,-1 0 1,0 1-1,1-1 0,-1 0 0,1 0 1,0 0-1,-1 0 0,1 0 0,0 0 0,0 0 1,0 0-1,0 0 0,0-1 0,0 1 1,0 0-1,0 0 0,0-1 0,0 1 0,0-1 1,1 1-1,-1-1 0,-1 0 0,1 0-1,-1 0 1,0 0 0,1 0 0,-1 0 0,1 0 0,-1 0-1,0 0 1,1 0 0,-1 0 0,0 0 0,1-1 0,-1 1 0,0 0-1,1 0 1,-1 0 0,0-1 0,1 1 0,-1 0 0,0-1-1,1 1 1,-1 0 0,0-1 0,1 0 17,0 0 1,-1-1-1,0 1 1,1 0-1,-1 0 1,1-1-1,-1 1 1,0 0-1,0 0 1,0-1-1,0-1 0,0-127 217,0 130-239,0-1-1,0 1 0,0-1 0,0 0 0,0 1 1,0-1-1,0 1 0,0-1 0,0 1 0,0-1 0,0 0 1,0 1-1,1-1 0,-1 1 0,0-1 0,0 1 1,1-1-1,-1 1 0,0-1 0,1 1 0,-1-1 1,0 1-1,1-1 0,-1 1 0,1 0 0,-1-1 0,0 1 1,1 0-1,-1-1 0,1 1 0,0 0 0,-1 0 1,1-1-1,-1 1 0,1 0 0,-1 0 0,1 0 0,-1 0 1,1 0-1,0 0 0,-1 0 0,1 0 0,-1 0 1,1 0-1,0 0 0,-1 0 0,1 0 0,-1 0 1,2 1-1,4 1-80,-1 0 1,1 1-1,-1-1 1,7 5 0,-1-1-403,-6-3-169,0 0 0,1-1-1,-1 0 1,1 0 0,0-1-1,0 1 1,10 0 0,-6-2-2901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3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18 8960,'-1'-2'-124,"-7"-13"6397,8 21-5260,4 5-575,0 1-1,1-1 1,8 15 0,-3-6-146,30 51 433,80 107 0,-79-120-671,83 111 23,-90-128-830,73 69-1,-100-103 366,15 12-445,-21-18 693,0-1 0,0 1-1,0 0 1,0-1 0,0 1-1,0-1 1,0 1 0,0-1-1,0 1 1,0-1-1,0 0 1,0 0 0,0 1-1,0-1 1,1 0 0,-1 0-1,0 0 1,1 0 0,4-11-4534,-6 10 4428,0 0 0,0 1 0,0-1 0,0 0 0,0 1 0,0-1 0,0 0 0,0 1 0,-1-2 0,1 0-386,-4-20-3266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4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0 170 9216,'0'0'196,"1"1"1,-1-1 0,0 1 0,1 0 0,-1-1-1,1 1 1,-1-1 0,1 1 0,-1-1-1,1 0 1,-1 1 0,1-1 0,-1 0-1,1 1 1,-1-1 0,1 0 0,0 1-1,-1-1 1,1 0 0,-1 0 0,1 0-1,0 0 1,-1 0 0,1 1 0,0-1-1,-1 0 1,1-1 0,0 1 0,-1 0-1,2 0 1,27-7 785,-14 2-757,230-23-2993,-232 27 1958,0 0-1,0-1 0,0 0 1,0-1-1,0-1 0,-1 0 1,22-10-1,-32 13 879,0 0 1,-1 0-1,1 0 0,-1 0 1,1-1-1,-1 1 0,7-15 6873,-8 37-5150,2-2-1460,0 0 0,1 0-1,9 29 1,-10-40-335,0-1-1,1 1 1,4 7 0,-6-13-3,0 0 0,0 0-1,0-1 1,1 1 0,-1 0 0,0-1 0,0 1 0,1-1 0,-1 1-1,1-1 1,0 0 0,-1 0 0,1 1 0,0-1 0,0-1 0,3 3-1,-5-3 15,1 0 0,-1 0 0,1 0 0,-1 0 0,1 0-1,-1-1 1,0 1 0,1 0 0,-1 0 0,1 0-1,-1 0 1,0-1 0,1 1 0,-1 0 0,0 0-1,1-1 1,-1 1 0,0 0 0,1 0 0,-1-1 0,0 1-1,1 0 1,-1-1 0,0 1 0,0-1 0,0 1-1,1 0 1,-1-1 0,0 1 0,0-1 0,0 1 0,0-1-1,3-14 262,-3 15-265,2-14 46,-2 1 0,0 0 0,-1-1-1,0 1 1,-1 0 0,0 0-1,-1 0 1,0 0 0,-1 0 0,-1 1-1,0-1 1,-1 1 0,0 1-1,-10-14 1,7 12-158,7 11-48,-1-1 1,1 1-1,0-1 0,0 0 1,1 0-1,-4-6 1,5 9 120,0 0-1,0-1 1,0 1 0,0 0 0,0 0 0,0 0-1,0 0 1,0 0 0,0 0 0,0 0 0,0-1-1,0 1 1,0 0 0,0 0 0,0 0 0,0 0-1,0 0 1,0 0 0,0 0 0,0-1-1,0 1 1,0 0 0,0 0 0,0 0 0,0 0-1,0 0 1,0 0 0,0-1 0,0 1 0,0 0-1,0 0 1,0 0 0,0 0 0,0 0 0,0 0-1,0 0 1,0 0 0,1 0 0,-1-1 0,0 1-1,0 0 1,0 0 0,0 0 0,0 0 0,0 0-1,0 0 1,1 0 0,-1 0 0,7 3-1215,7 8-1169,-3 1-1084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4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67 321 8448,'0'-4'498,"-1"-1"0,0 1 0,0-1 0,0 1 0,-1 0 0,1 0 1,-1-1-1,0 1 0,-1 0 0,1 1 0,-1-1 0,-4-5 0,-10-18 525,13 20-944,1-1 1,0 1-1,0 0 0,0-1 0,1 1 0,0-1 0,1 0 1,0 0-1,0 0 0,1 0 0,0 0 0,1-12 0,0 16-239,1 0-1,-1 0 0,1 0 0,0 0 0,0 1 0,0-1 0,3-3 1,9-15-1956,3-21-5591,-4 19 4177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5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55 140 8576,'0'0'167,"-5"-11"2207,5 11-2285,0 0-1,0-1 1,0 1 0,-2-3 1153,2 3-1153,0 0 0,-1 0 0,1 0-1,0 0 1,0-1 0,-1 1 0,1 0-1,0 0 1,0 0 0,-1 0-1,1 0 1,0 0 0,0 0 0,-1 0-1,1 0 1,0 0 0,0 0 0,-1 0-1,1 0 1,0 0 0,0 0 0,-1 0-1,1 0 1,0 1 0,1 4 823,21 39-533,2-1 1,2-1-1,2-2 1,1 0 0,67 67-1,114 93-166,-201-192-239,-5-4 37,0 0 0,0-1 0,0 0 1,0 1-1,1-2 0,8 5 0,-12-6-11,1-1-1,0 0 0,-1 1 0,1-1 1,-1 0-1,1 0 0,0 0 1,-1 0-1,1 0 0,0-1 0,-1 1 1,1 0-1,-1-1 0,1 1 1,-1-1-1,1 1 0,-1-1 1,1 0-1,-1 0 0,1 0 0,-1 0 1,0 0-1,0 0 0,1 0 1,-1 0-1,0 0 0,1-2 0,3-4 25,0 1 0,0-2-1,-1 1 1,0 0-1,0-1 1,-1 0-1,0 0 1,0 0-1,-1 0 1,0 0 0,1-10-1,0-13 345,0-51 0,-3 54-65,-1-1-1,-1 0 1,-2 1 0,-9-34-1,10 50-292,0 0 0,-2 1 0,1 0 0,-1 0 0,-1 0 0,0 1 0,-1-1 0,0 2 0,0-1 0,-1 1 0,0 0 0,-15-13 0,6 10-334,0 1 0,0 0 0,-34-14 0,-60-15-1175,83 31 1031,0 3-1,-42-7 1,59 12 304,0 0 1,0 1-1,0 0 1,0 1-1,0 0 1,0 1 0,1 0-1,-1 0 1,-18 7-1,27-7 114,0-1 1,-1 0-1,1 0 0,0 1 1,-1 0-1,1-1 0,0 1 0,0 0 1,0 0-1,1 0 0,-1 0 0,0 0 1,1 1-1,-1-1 0,1 0 0,0 1 1,0-1-1,-2 6 0,3-6-516,-1 1 1,1-1-1,0 0 0,0 1 0,0-1 0,0 1 1,0-1-1,1 4 0,16 11-6895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6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87 230 6784,'16'4'977,"-10"-3"-514,-1 0 1,1 0 0,0-1 0,10 1 0,-3-1 296,-5 1 323,1-1 0,-1 0 1,9-2-1,-16 2-996,0-1 1,0 1 0,0 0-1,0-1 1,0 0-1,0 1 1,0-1 0,-1 1-1,1-1 1,0 0-1,0 0 1,-1 1 0,1-1-1,0 0 1,-1 0 0,1 0-1,-1 0 1,1 0-1,-1 0 1,0 0 0,1 0-1,-1 0 1,0 0-1,1-1 1,1-24 733,-2 26-803,0-7 81,-1-1 0,0 1 0,0 0 0,-1 0-1,0 0 1,0 0 0,-1 1 0,0-1 0,0 0 0,0 1 0,-8-10-1,3 4-34,-1 1-1,-1 0 1,0 1 0,-20-17-1,25 24-60,0-1 1,0 1-1,0 0 0,0 0 1,-1 1-1,1-1 1,-8-1-1,12 3 3,-1 1-1,0-1 1,0 1 0,0 0-1,1 0 1,-1-1 0,0 1 0,0 0-1,0 1 1,0-1 0,1 0-1,-1 0 1,0 1 0,0-1 0,0 1-1,1-1 1,-1 1 0,0 0-1,1 0 1,-1 0 0,1 0-1,-1 0 1,1 0 0,-1 0 0,1 1-1,0-1 1,-2 2 0,0 2-7,0 0 1,1 0 0,0 0 0,0 1-1,0-1 1,0 1 0,1 0-1,0-1 1,0 1 0,0 0-1,1-1 1,1 12 0,0 6-27,10 42 1,-8-53 40,1 12-16,2 0-1,1-1 1,0 0 0,2 0-1,16 30 1,-21-45-13,1-1-1,0 0 1,0 0-1,1 0 1,0-1-1,0 0 1,1 0 0,7 5-1,-9-8-5,0 0 0,0 0 0,0 0 0,1-1 0,-1 0 0,1 0 0,0 0 0,-1-1-1,1 0 1,0 0 0,0 0 0,0-1 0,6 0 0,-5-1-140,0 0-1,1 0 1,-1-1 0,0 0-1,-1 0 1,1-1 0,0 0-1,-1 0 1,1-1 0,-1 1-1,9-8 1,-2 1-955,0-1 0,-1-1 0,21-25 0,-6 2-2702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6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65 9472,'-4'-5'1488,"4"4"-1139,-1-1-1,0 1 0,-14-9 5961,16 20-6134,0 0 0,0 0 0,1 0 0,0 0 0,1-1 1,6 16-1,-2-9-109,1 1 0,20 28 0,-23-38-101,1 1 0,0-1 0,9 8 0,-14-13 39,1-1 1,0 1-1,-1-1 1,1 1 0,0-1-1,0 0 1,0 0 0,0 0-1,0 0 1,0 0-1,0 0 1,1 0 0,-1-1-1,0 1 1,0-1 0,1 0-1,-1 1 1,0-1-1,4-1 1,-5 1-1,0 0 0,0-1 0,0 1 0,-1-1 0,1 1 0,0-1 0,0 1 0,-1-1 0,1 0 0,0 1 0,-1-1 0,1 0 0,0 1 0,-1-1 0,1 0 0,-1 0 0,1 0 0,-1 0 0,0 1 0,1-1 0,-1 0 0,0 0 0,0 0 0,1 0 0,-1 0 1,0 0-1,0 0 0,0 0 0,0 0 0,0 0 0,0 0 0,-1 0 0,1-1 0,-2-6 6,1 0 0,-2 1 0,-2-9 0,2 8 21,-64-162 166,63 155-244,4 12-1,4 10 85,3 6 72,1-1 0,-1-1-1,2 1 1,0-1 0,0 0 0,22 18 0,71 47 624,-75-58-644,28 19 62,45 32 148,-80-54-161,-1 2 0,31 34 0,-31-29 39,-1 1 0,19 32 0,-32-47-154,-1 0-1,0 0 1,-1 0 0,0 0 0,0 1 0,-1-1 0,0 1 0,0 0-1,-1-1 1,0 1 0,-1 17 0,0-22-28,-1 0 1,1-1-1,-1 1 1,0 0-1,0-1 1,0 1-1,-1-1 1,1 1-1,-1-1 1,0 0-1,0 0 1,0 0-1,0 0 1,-1 0-1,1 0 0,-1 0 1,1-1-1,-1 1 1,0-1-1,0 0 1,0 0-1,0 0 1,-1 0-1,1 0 1,-1-1-1,1 0 1,-8 2-1,4-1-10,-1-1 0,0 0 1,1 0-1,-1-1 0,0 0 0,0 0 0,1-1 0,-1 0 0,0 0 1,1-1-1,-1 0 0,-9-4 0,4 0-85,2-1-1,-1 0 1,1 0 0,0-1 0,0 0 0,1-1-1,0 0 1,0-1 0,1 0 0,1 0-1,-11-16 1,13 16-280,-1-1 0,2 0 0,-1 0 0,2 0 0,-1 0 0,2-1 0,-1 0 0,2 0-1,-1 0 1,2 0 0,-1 0 0,2-23 0,1 27-360,0-1 0,1 0-1,0 1 1,5-14 0,6-9-3041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7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247 476 8320,'-2'2'549,"0"-1"1,1 0 0,-1 1-1,0-1 1,0 0 0,0 0-1,0 0 1,0 0 0,0-1-1,0 1 1,0-1 0,-3 1-1,1 0-126,-1-1 0,1 1 0,0-2 0,-1 1 0,-7-1-1,4-1-305,0 0-1,0 0 0,0-1 0,1 0 0,-1-1 0,-8-4 0,7 2-87,1-1 0,0 0-1,0 0 1,1-1 0,0 1-1,0-1 1,1-1 0,0 0-1,0 1 1,-7-18 0,6 11-87,1-1 0,1 1 0,0-1 0,1 1 0,0-1 0,-1-22 0,5 31-142,0 0 1,0 0-1,0 1 0,1-1 1,0 0-1,0 0 1,0 0-1,6-12 1,-7 17 108,2 0 1,-1-1-1,0 1 1,0 0-1,1 0 1,0 0-1,-1 0 1,1 0-1,0 0 0,0 0 1,0 1-1,0-1 1,0 1-1,0-1 1,0 1-1,1 0 1,-1 0-1,0 0 1,1 0-1,-1 0 1,1 0-1,-1 1 1,1-1-1,-1 1 1,1 0-1,3 0 1,4 0-45,1 1 0,17 5 0,-17-4 106,-1 0-1,16 0 1,-23-2 59,1 0 1,0 0 0,0 0 0,-1-1 0,1 0-1,0 0 1,-1 0 0,1 0 0,-1 0-1,7-4 1,-5 2 156,-1-1-1,1 0 0,-1 0 1,0-1-1,0 1 0,0-1 1,-1 1-1,1-1 1,-1 0-1,0-1 0,-1 1 1,1 0-1,-1-1 0,0 0 1,-1 1-1,1-1 0,0-10 1,-1 15-163,-1 1 0,0-1 0,0 0 0,0 0 0,0 0 1,0 0-1,0 0 0,0 1 0,0-1 0,0 0 0,0 0 0,0 0 1,-1 0-1,1 1 0,0-1 0,-1 0 0,1 0 0,0 0 0,-1 1 0,1-1 1,-1 0-1,1 1 0,-1-1 0,0 0 0,1 1 0,-1-1 0,0 1 1,1-1-1,-1 1 0,0-1 0,0 1 0,1 0 0,-2-1 0,1 1-8,0-1-1,-1 1 0,1 0 0,0 0 0,0 0 0,0 0 0,0 0 0,-1 0 1,1 1-1,0-1 0,0 0 0,0 0 0,0 1 0,0-1 0,0 1 1,0-1-1,0 1 0,0 0 0,0-1 0,0 1 0,0 0 0,0-1 1,-1 3-1,0 0-10,0 0 0,0 0 0,0 0 0,0 1 0,1-1 0,0 0 0,0 1 1,0-1-1,0 1 0,0-1 0,0 6 0,0 4 7,1 25 0,2-8 33,0 0 1,2-1-1,1 1 0,2-1 1,0 0-1,2 0 0,13 27 1,-20-52-51,-1-1 1,1 0 0,-1 0 0,1 0-1,0 0 1,0-1 0,1 1 0,-1 0-1,0-1 1,1 0 0,0 1 0,-1-1-1,1 0 1,5 2 0,-5-3 13,0 0 0,-1 0 0,1-1-1,0 0 1,0 1 0,0-1 0,0 0 0,0 0 0,0-1 0,0 1 0,0-1-1,-1 1 1,1-1 0,0 0 0,0 0 0,-1 0 0,6-3 0,17-10-960,-1-2 0,-1 0 0,36-34 0,-48 41-221,16-15-3057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8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0 211 9088,'4'-4'1458,"-1"1"0,1 0 0,0 1 0,7-5 0,37-13-393,-35 15-450,23-7-218,43-9 0,-5 2-87,57-23 74,103-27-2821,-227 68 1189,1 0 0,0 0 0,11 0 0,-1 1-2581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8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1 174 8704,'0'0'192,"1"1"1,-1-1 0,1 0-1,-1 0 1,0 1-1,1-1 1,-1 0-1,1 0 1,-1 0 0,1 0-1,0 0 1,-1 0-1,1 0 1,-1 0 0,1 0-1,-1 0 1,1 0-1,-1 0 1,1 0 0,-1 0-1,1 0 1,-1 0-1,1-1 1,1 0 962,-1 0-962,18-16 2050,-3 4-1518,3 4-646,0 0-1,0 2 1,1 1 0,37-8-1,-44 11-18,98-20 148,26-5-1898,-108 19-662,30-11 0,-27 5-1237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6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10112,'0'0'6687,"0"8"-6175,0 1-288,0 1-128,0 2-64,5 0-32,-5 0 0,4 0-224,1 0 0,-1 0-607,1 0-193,-1 0-448,1-4-128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9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8192,'-2'21'4780,"0"3"-3294,2 148 455,0-165-1933,0 0 0,1 0 0,-1-1 0,1 1 0,1 0 0,-1-1 0,1 1 0,1-1 0,-1 1 0,1-1 0,5 9 0,-6-13-13,0-1-1,0 1 0,0-1 0,0 0 0,0 0 0,0 0 1,0 0-1,0 0 0,1 0 0,-1 0 0,0-1 0,1 1 0,-1-1 1,0 0-1,1 0 0,-1 0 0,0 0 0,1 0 0,-1 0 1,3-1-1,8-1 27,0 0 0,16-6 1,-26 7-17,140-30 67,-99 23-64,-16 3 564,0 1-1,0 1 0,1 2 1,0 0-1,-1 2 1,33 6-1,-58-7-438,0 1 0,-1-1-1,1 1 1,-1 0 0,1 0-1,-1 0 1,1 0 0,-1 0 0,0 1-1,1-1 1,-1 1 0,0-1 0,0 1-1,0 0 1,0 0 0,-1 0-1,1 0 1,2 4 0,-3-3-56,1 0-1,-1 0 1,0 1-1,0-1 1,0 0 0,0 1-1,-1-1 1,1 1 0,-1-1-1,0 1 1,0-1-1,0 1 1,-2 5 0,-2 11-54,0 0 1,-2 0 0,0-1 0,-1 1 0,-1-2 0,-1 1 0,0-1 0,-2 0 0,-16 21-1,18-28-436,0 0 0,-1-1 0,-1 0 0,0 0 1,-23 15-1,24-19-237,0-1 0,0 0 1,-1 0-1,1-1 1,-1-1-1,0 0 1,0 0-1,-13 1 1,-8-4-1490,2-6-1770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39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0 314 11264,'1'2'6390,"-1"-2"-6348,0 0-1,0 0 0,0 0 0,0 0 1,0 0-1,1 0 0,-1 1 1,0-1-1,0 0 0,0 0 1,0 0-1,0 0 0,0 0 0,0 0 1,1 0-1,-1 0 0,0 1 1,0-1-1,0 0 0,0 0 0,0 0 1,1 0-1,-1 0 0,0 0 1,0 0-1,0 0 0,0 0 0,0 0 1,1 0-1,-1 0 0,0 0 1,0 0-1,0 0 0,0 0 0,1 0 1,48-18 483,-1-1 0,-1-2 1,45-29-1,-38 20-494,60-23 0,60-15-328,-116 46-204,-33 12-61,33-11-946,-52 19 272,0 1 0,1 0 1,12-1-1,-10 2-2241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4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1 440 9728,'3'-1'849,"0"0"0,0 0 0,-1 0 1,1 0-1,0 0 0,0 0 0,0-1 1,4-2-1,22-18 784,-25 20-1347,58-53 1329,-42 35-1054,28-19-1,-18 18-47,63-30 0,40-8-149,-44 20-271,-49 21-231,92-40 538,-101 47-1069,0 1 0,44-9 1,-72 18 304,0 1 0,0-1 0,0 1 1,0 0-1,0 0 0,0 0 1,6 1-1,-7-1-364,0 1 0,0 0 0,0 0 0,-1-1 0,1 1 0,0 1 0,3 2-727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40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10112,'34'66'6669,"16"32"-4239,14 24-2271,34 52-948,-95-169 418,0 0 1,1-1-1,8 9 1,-11-12 154,0 0 0,1 0 0,-1 0 0,0 0 0,1 0 0,-1 0 1,1 0-1,0-1 0,-1 1 0,1 0 0,0-1 0,-1 0 0,1 1 0,0-1 0,0 0 1,-1 0-1,1 0 0,2 0 0,17-6-3757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41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98 9984,'2'-2'6556,"7"-4"-5010,13-5-1467,38-24 379,-4 3-490,-51 30-320,-1 0-1,1 1 0,-1-1 0,1 1 1,0 0-1,-1 0 0,1 0 0,0 1 1,0 0-1,-1 0 0,1 0 0,0 0 1,9 3-1,4 0-3540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41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1 230 8960,'0'12'5920,"0"-15"-5088,0-2 159,4-2-191,5-5-96,0-5-384,5-2-128,4-1-64,3-4-160,6 0 32,4 0-512,1-3-128,0 8-895,-2-2-353,1 1-2528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41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 11776,'-4'-4'6031,"4"4"-5933,-5 8 2236,4-3-2330,1 1 0,-1-1 0,1 0 0,0 0 0,1 1 0,-1-1 0,2 6 0,11 38-31,-9-36 65,4 16-135,2-1 0,13 27 0,-18-44-24,1 0 1,1 0 0,-1-1 0,2 0-1,-1 0 1,1-1 0,15 14 0,-19-20 71,1 1 0,0-1 0,0 0 0,1-1 0,-1 1 0,0-1 0,1 0 0,0 0 0,-1 0 0,8 0 0,5 0-29,36 0 1,-34-2 122,29 3 1,35 4 718,-17-2 483,79 19 2705,-145-24-3900,1 1 0,-1-1 1,0 0-1,0 1 0,1-1 1,-1 1-1,0-1 0,0 1 1,0-1-1,0 1 0,0 0 1,0 0-1,0 0 0,0 0 1,0-1-1,0 1 1,0 0-1,0 1 0,-1-1 1,1 0-1,0 1 0,0 0-20,-1 0 0,1-1 0,-1 1 0,0 0 0,0 0 0,0 0 0,0-1 0,0 1 0,0 0 0,-1 0 0,1 0 0,0-1 0,-2 4 0,-3 5-24,1 0 0,-2 0 1,1-1-1,-9 11 0,8-12 32,-9 12-274,0 0 0,-2-1 1,-28 27-1,34-36-428,-1-1-1,-1 0 1,0 0-1,0-1 1,0-1-1,-1 0 1,-17 5-1,29-11 349,-1 0-1,0 0 1,0-1-1,0 1 1,0-1 0,0 0-1,0 1 1,0-1-1,0-1 1,0 1 0,0 0-1,0-1 1,0 0-1,1 1 1,-1-1 0,0 0-1,0 0 1,1-1-1,-1 1 1,-3-3 0,-8-11-3670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4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0 474 12032,'3'-5'10053,"26"-17"-9179,-4 8-286,-11 7-247,0-2 0,17-13 0,222-165 1538,-80 71-3601,-83 57-1427,-58 38-675,-4 9-842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05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108 219 7936,'-3'4'7669,"4"-3"-7597,0 0 1,0-1-1,0 1 1,0-1 0,0 1-1,0-1 1,0 1-1,0-1 1,0 0-1,1 1 1,-1-1-1,0 0 1,0 0 0,0 0-1,1 0 1,-1 0-1,0 0 1,0 0-1,1-1 1,1 1-1,26-11 721,-23 9-603,0 0-112,-1-1 0,1 1 0,-1-1-1,0 0 1,0-1 0,0 1 0,6-7 0,-9 8-42,0 0 0,0 0 0,-1 0 0,1 0 0,-1-1 0,1 1 0,-1 0 0,0-1 0,0 1 0,0-1 1,-1 1-1,1-1 0,0 1 0,-1-1 0,0 0 0,1 1 0,-1-1 0,0 1 0,-1-6 0,0 4-8,0 0 0,0 0 0,0 0 0,0 0 0,-1 0 0,0 0-1,0 1 1,0-1 0,0 0 0,-1 1 0,-3-5 0,0 2 1,0 0 1,0 1 0,0 0-1,0 0 1,-12-5 0,-1 0 19,-1 1 0,-1 1 0,-28-8 1,47 16-43,1-1 1,-1 1 0,1 0 0,-1 0 0,1 0-1,-1 0 1,1 0 0,0 0 0,-1 0-1,1 1 1,-1-1 0,1 0 0,0 1-1,-1-1 1,1 1 0,0 0 0,-1-1-1,1 1 1,0 0 0,0 0 0,0 0 0,-1 0-1,1 0 1,0 0 0,0 0 0,1 0-1,-1 0 1,0 0 0,0 1 0,0 0-1,-1 1-1,0 0 0,1 1 0,0-1-1,0 0 1,0 1 0,0-1-1,0 0 1,1 1 0,-1-1 0,1 1-1,0 5 1,2 5 60,1 0 0,1-1 0,0 1 0,0-1 0,1 0 0,1 0 0,0 0 0,16 22 0,-4-10 166,1 0 0,44 43 1,-57-62-218,1 0 1,0-1 0,0 1-1,0-1 1,1-1 0,0 1 0,0-1-1,0-1 1,0 1 0,15 3-1,-17-6 37,0 0 0,0 0-1,0-1 1,0 0 0,0 0-1,1 0 1,-1-1-1,0 0 1,0 0 0,0 0-1,0-1 1,0 0 0,-1 0-1,1-1 1,-1 1 0,8-6-1,34-26 204,8-5-1164,-26 24-3899,0 5-5063,-11 6 5269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4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8448,'-8'12'3742,"7"-11"-3367,0 0 0,0 0 0,0 0 0,1 1 0,-1-1 1,0 0-1,0 1 0,1-1 0,-1 0 0,1 1 0,-1-1 0,1 1 0,0-1 0,0 1 0,-1 1 0,2-1-235,-1 0-1,0-1 0,1 1 1,0 0-1,-1-1 0,1 1 1,0-1-1,0 1 0,0-1 0,0 1 1,0-1-1,0 0 0,0 0 1,0 1-1,1-1 0,-1 0 1,0 0-1,2 1 0,28 15 788,-13-8-799,1-1 0,0-1 0,0-1 0,35 7 0,5-3-107,38 3 134,-96-12-210,60 3 237,-35-4-4245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6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12 8448,'-13'-12'6912,"17"15"-8448,1 2 736,-5-1-576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4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7808,'7'-8'9311,"-6"8"-8906,17-5 2125,20 1-1849,41 5 287,90-3-394,-137-1-581,-24 1-202,1 0 0,0 1 0,0 1 0,0-1 0,0 1 0,0 1 0,0 0 0,17 4 0,-23-4-246,0 1 0,-1 0-1,1 0 1,0 0 0,-1 0 0,1 0 0,-1 0 0,1 1 0,-1 0 0,0-1 0,0 1 0,0 0-1,-1 0 1,3 5 0,9 15-3731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6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1336 6144,'-5'16'8914,"5"-15"-8900,0-1-1,0 0 0,0 0 1,0 0-1,0 0 0,0 1 0,0-1 1,0 0-1,0 0 0,0 0 0,0 0 1,0 1-1,0-1 0,0 0 0,0 0 1,0 0-1,0 0 0,0 0 1,0 0-1,0 1 0,1-1 0,-1 0 1,0 0-1,0 0 0,0 0 0,0 0 1,0 0-1,0 0 0,1 0 0,-1 1 1,0-1-1,0 0 0,0 0 1,0 0-1,0 0 0,1 0 0,-1 0 1,0 0-1,0 0 0,0 0 0,0 0 1,1 0-1,-1 0 0,10 3 1950,-8-3-1836,0-1 0,0 1-1,1-1 1,-1 1 0,0-1 0,0 0 0,0 0 0,0 0 0,0 0 0,0 0 0,0 0-1,3-3 1,20-19 239,-23 20-312,13-15 87,0 0-1,-1-1 1,-1-1-1,-1 0 1,17-39-1,33-113-76,-54 148-55,6-20 26,-1-1 0,-2 0 0,6-55 0,-7-149-870,-12 212 444,-1 1 0,-2-1 1,-1 1-1,-20-63 0,20 82 230,-1 0 1,-1 1-1,0 0 0,-2 1 1,1-1-1,-2 2 0,0 0 1,-1 0-1,0 1 1,-1 0-1,0 1 0,-1 0 1,0 2-1,-1-1 0,0 2 1,-20-10-1,34 19 157,0-1 0,-1 0-1,1 1 1,-1-1 0,0 1 0,1-1-1,-1 1 1,1 0 0,-1 0 0,0-1-1,1 1 1,-1 0 0,1 1 0,-1-1 0,0 0-1,1 0 1,-1 1 0,1-1 0,-3 2-1,2-1 13,0 0-1,0 0 0,0 1 1,1-1-1,-1 1 0,1-1 1,-1 1-1,1 0 0,0 0 1,-1-1-1,1 1 0,-1 4 1,-2 4 54,0 0 0,2 0-1,-1 0 1,-1 20 0,0 17 439,2 68 0,13 44 684,2-37 84,57 230 0,-62-323-1173,1-1-1,2-1 0,1 0 0,1 0 0,1-1 0,1-1 0,32 40 0,-30-44 9,1-2 0,1 0 0,1-1 0,0-1 0,1-1 0,1-1 0,1 0-1,41 18 1,-61-31-223,1-1 0,-1 0 0,0-1 0,1 1 0,-1 0 0,1-1 0,0 0 0,-1 0 0,1 0 0,3-1 1,22-4-7157,-27 5 6467,10-4-3336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6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24 9216,'-5'-24'10949,"5"33"-10747,1 0-819,0 0 0,0 0 0,0 1-1,6 15 1,-4-16-2832,0 0-1,8 13 1,-3-10-636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6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20 10368,'-18'-12'3936,"13"5"-3040,1 7 959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7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37 408 7040,'9'16'11167,"-10"-16"-10929,-1 0-1,0 0 0,0 0 1,1 0-1,-1 0 0,0-1 1,1 1-1,-1-1 1,0 1-1,1-1 0,-1 0 1,1 0-1,-1 0 0,1 0 1,-1 0-1,1 0 0,-1 0 1,1 0-1,-2-2 0,2 1-140,-1-1-1,1 0 0,-1 1 1,1-1-1,0 0 1,0 1-1,0-1 0,0 0 1,1 0-1,-1-5 1,0-5-162,1 0-1,1 0 1,0 0 0,3-14 0,-3 24 210,9-57-180,33-105 1,-42 163 31,15-37 80,-16 37-102,2 0 0,-1 1-1,0-1 1,0 0 0,0 0-1,1 0 1,-1 1 0,1-1-1,0 1 1,-1-1 0,1 1-1,0 0 1,0-1 0,0 1-1,4-2 1,-5 3 18,-1 0 1,1 0-1,0 0 1,0 0-1,0 1 1,0-1-1,0 0 1,-1 0-1,1 0 1,0 1-1,0-1 1,0 0-1,-1 1 1,1-1-1,0 1 1,-1-1-1,1 1 0,0-1 1,-1 1-1,1-1 1,0 1-1,-1 0 1,1-1-1,-1 1 1,1 0-1,-1 0 1,1 0-1,12 26-153,-12-22 151,12 29-4,-10-24 1,0-1 0,1 1 1,0-1-1,0 1 0,1-1 1,0 0-1,9 9 0,-14-17 17,1 0-1,0 0 1,1 0 0,-1 0-1,0 0 1,0-1-1,0 1 1,0-1 0,1 1-1,-1-1 1,0 1-1,0-1 1,1 0 0,-1 1-1,0-1 1,1 0-1,-1 0 1,0 0 0,1 0-1,-1 0 1,0 0-1,1 0 1,-1-1 0,3 0-1,2-1 6,1-1 0,-1 0 0,12-7 0,6-2-69,-11 7 51,0 1-1,1 0 0,0 1 0,0 1 0,0 0 1,0 1-1,0 1 0,0 0 0,0 1 0,19 3 1,-25-3 5,-1 1 1,0 0-1,0 0 1,0 1 0,-1 0-1,1 0 1,0 0 0,-1 1-1,0 0 1,0 0-1,0 1 1,0-1 0,-1 1-1,0 1 1,0-1-1,0 1 1,-1 0 0,0 0-1,0 0 1,0 0-1,3 10 1,-3-4-473,-1-1 1,0 1-1,-1 0 0,0 0 1,-1-1-1,-1 1 0,1 0 1,-2 0-1,0 0 0,0 0 1,-1 0-1,-1 0 1,0-1-1,-5 15 0,-3 2-2101,6 2-1402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8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8320,'-1'5'9823,"-8"11"-9174,5-9-418,0 1 0,0-1 1,-4 16-1,-42 188 440,0 1-583,36-167-142,-1-1 0,-35 70 0,27-75-1161,6-18-2556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8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9344,'6'6'7220,"27"28"-5449,43 57 48,17 19-294,-70-87-1377,1 0-1,42 28 1,58 31 28,-99-70-1303,-6-9-5047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8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9472,'1'10'7645,"0"-10"-7531,18 4 1582,-18-4-1605,24 2 480,0-2-1,0 0 1,38-6 0,114-16 266,-162 21-872,-10 1-166,0 0 0,0-1 0,0 1 0,6-3 0,1 0-664,-9 2 180,0 0 0,-1 1 1,1-1-1,0 0 1,-1 0-1,1-1 0,-1 1 1,0-1-1,3-1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9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10496,'-4'0'7279,"5"9"-5702,7 10-1602,-4-12 171,1 0-1,0 0 1,0-1-1,0 0 1,1 0-1,-1 0 1,1-1-1,1 0 1,12 8-1,1-1 229,2-2 0,23 9 0,-40-17-327,-3-1 11,1 0 0,-1 0 0,0 0 0,0 0-1,0 0 1,0 0 0,0 1 0,-1-1 0,1 1-1,0-1 1,0 1 0,-1 0 0,3 2 0,-3-1-5,0 0 0,0-1 0,0 1-1,0 0 1,-1 0 0,1 0 0,-1 0 0,0 0 0,1 0 0,-2 3 0,1 2-39,-1 0-1,0-1 0,0 1 0,-1 0 0,0-1 1,-3 9-1,-21 42-106,3-9-803,17-28-917,6-20 1344,0 0 313,0-1 0,0 0 0,0 1 0,0-1 0,0 1 0,0-1 0,0 0 0,0 1 0,0-1 0,0 0 0,0 1 0,0-1 0,0 0 0,24 2-9281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19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20 8320,'0'-1'209,"0"0"-1,0 1 1,0-1 0,0 0 0,0 0 0,0 0 0,-1 1 0,1-1-1,0 0 1,0 0 0,-1 1 0,1-1 0,-1 0 0,1 1 0,-1-1-1,1 0 1,-1 1 0,1-1 0,-1 1 0,0-1 0,1 1-1,-1-1 1,0 1 0,1-1 0,-1 1 0,0-1 0,0 1 0,1 0-1,-1 0 1,0-1 0,0 1 0,0 0 0,1 0 0,-1 0 0,0 0-1,-1 0 1,0 0-93,0 0-1,0 0 1,0 1-1,0-1 1,0 0-1,0 1 0,1-1 1,-1 1-1,0 0 1,0-1-1,0 1 1,1 0-1,-1 0 1,1 0-1,-1 1 1,-1 0-1,-1 3-51,0 1 0,0-1-1,1 1 1,0-1 0,0 1 0,0 0 0,-3 11-1,-8 45 299,14-62-359,-3 16 135,1-1 0,1 0 0,1 0 1,0 1-1,1-1 0,0 1 0,1-1 0,9 29 1,-9-35-60,2-1 0,-1 0-1,1 0 1,0-1 0,0 1 0,1-1 0,9 11 0,-10-14 7,0 0-1,1 0 1,-1 0-1,1 0 1,0-1-1,0 1 1,0-1-1,1-1 1,-1 1-1,1-1 1,10 3-1,-12-4 17,0-1-1,0 1 1,0-1-1,0 0 1,0 0 0,1 0-1,-1-1 1,0 0-1,0 0 1,0 0-1,0 0 1,-1 0 0,1-1-1,0 1 1,0-1-1,-1 0 1,1-1 0,-1 1-1,0 0 1,5-5-1,-3 2 5,0 0-1,-1 0 0,1 0 1,-1-1-1,0 1 0,0-1 1,-1 0-1,0 0 0,0 0 1,0-1-1,2-10 0,-3 8-164,-1 0-1,0-1 0,0 1 1,-1 0-1,0-1 0,-1 1 1,0-1-1,0 1 1,-1 0-1,0 0 0,-1 0 1,0 0-1,0 0 0,-1 0 1,0 1-1,-1 0 0,0 0 1,0 0-1,0 0 1,-1 1-1,-14-13 0,8 8-619,7 8 53,0 0 0,1-1 0,-1 1 0,1-1 0,0 0 0,-6-11 0,10 16 467,-1-1 0,1 1-1,0 0 1,0-1 0,0 1 0,0-1-1,0 1 1,0 0 0,0-1 0,0 1 0,0-1-1,0 1 1,0-1 0,0 1 0,0 0-1,0-1 1,0 1 0,1 0 0,-1-1-1,0 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7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14 230 7552,'-10'-2'14260,"6"-8"-15609,4-8 1373,1 0 0,0-1 0,6-25 0,-5 38-15,0-6-32,0 1 1,2-1-1,-1 1 1,1 0-1,1 0 1,10-17-1,-14 26 14,-1 1 0,1 0 1,0 0-1,0 0 0,0 0 0,0 0 0,0 0 0,0 0 1,0 0-1,0 0 0,1 1 0,-1-1 0,0 0 0,0 1 1,1-1-1,-1 1 0,3-1 0,-3 1 7,0 0 0,0 0 0,1 0 0,-1 0-1,0 0 1,0 0 0,0 1 0,0-1 0,1 1 0,-1-1 0,0 1-1,0-1 1,0 1 0,0-1 0,0 1 0,1 1 0,2 2 3,0 0 0,-1 0 0,0 1 0,1-1 0,-2 1 0,1-1 0,3 9 0,-6-12 5,16 28-98,-5-19-20,-10-10 112,-1 0 0,0 1 0,1-1 0,-1 0 0,1 0 0,-1 0 0,1 0 0,-1 0 0,1 0 0,-1 0 0,1 0 0,-1 0 0,1 0 1,-1-1-1,0 1 0,1 0 0,-1 0 0,1 0 0,-1 0 0,1-1 0,-1 1 0,0 0 0,1 0 0,-1-1 0,0 1 0,1-1 0,10-10 190,-6 5-173,0 1-1,0 0 1,0 0-1,1 1 0,8-6 1,-12 9-10,-1 0 0,1 0 0,0 1 0,-1-1 0,1 1 0,-1-1 0,1 1 0,0 0 0,-1 0 0,1-1-1,0 1 1,-1 0 0,1 1 0,0-1 0,-1 0 0,1 0 0,0 1 0,-1-1 0,1 1 0,0-1 0,-1 1 0,1 0 0,-1-1 0,1 1 0,-1 0 0,0 0 0,1 0 0,1 3 0,6 3 136,-6-4-113,0-1 0,-1 0-1,1 1 1,-1-1 0,1 1 0,-1 0-1,0-1 1,0 1 0,0 0 0,0 0-1,-1 1 1,1-1 0,1 5 0,-3-7-41,3 15-129,1-1 0,1 0 1,0 0-1,8 14 0,-5-10-2884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0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0 8320,'0'0'3184,"-6"3"-2550,2-1-206,0 0 0,-1 0-1,1 1 1,1-1 0,-1 1-1,0 0 1,1 0 0,-1 0-1,1 0 1,0 0 0,-4 6-1,4-4-281,0 1-1,0-1 0,0 1 0,0 0 0,1 0 0,0 1 0,-1 10 0,0 0 91,0 0-1,2 0 0,0 0 0,1 1 1,1-1-1,1 0 0,0 0 0,1 0 0,9 30 1,-9-39-142,1 0 0,-1 0 0,2 0 1,-1 0-1,1-1 0,0 1 0,0-1 1,1-1-1,7 7 0,-8-8-14,0-1 0,1 0 0,0 0 0,-1 0 1,2-1-1,-1 0 0,0 0 0,1-1 0,-1 0 0,1 0 0,0 0 0,11 1 0,-5-2 76,0 0 0,0-1 0,0-1 0,0 0-1,0-1 1,0 0 0,-1-1 0,1 0 0,-1-1 0,0 0-1,16-9 1,-19 9-44,-1-1 0,0 0 0,0-1-1,0 0 1,-1 0 0,0-1 0,0 1 0,0-2-1,-1 1 1,0-1 0,-1 0 0,1 0-1,-2 0 1,1-1 0,5-16 0,-7 16-51,0 1 0,-1-1 0,-1 1 0,1-1 0,-1 0 0,-1 0 0,0 0 0,0 0 0,-3-16 1,2 20-83,0 0 0,-1 0 0,1 0 0,-1 1 0,0-1 0,-1 1 0,1-1 0,-1 1 0,0 0 0,0 0 0,0 0 0,0 0 0,-1 1 0,1-1 1,-1 1-1,0 0 0,0 0 0,0 0 0,-6-2 0,-15-5-798,0 1 0,0 1 0,-50-9 0,41 10-550,15 3 259,14 4 452,1-1 0,0 1 0,0-1 0,0 0 0,0 0 0,0-1 0,0 1-1,1-1 1,-5-2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1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3 126 7552,'-3'0'7811,"16"-15"-6215,6-1-1323,0 2 0,1 0 0,27-15 0,-35 23-192,1 0 0,0 1 0,0 0 0,0 1 0,1 0-1,-1 1 1,18-1 0,-28 4-14,0-1 0,0 1 0,0 0 0,-1 0 0,1 1 0,0-1 0,0 1 0,0-1 0,0 1 0,0 0 0,-1 0 0,1 0 0,0 1 0,-1-1 0,1 0 0,-1 1 0,4 3 1,-3-3 32,-1 1 1,0-1-1,0 1 1,0 0-1,-1 0 1,1 0-1,-1 0 1,1 0-1,-1 1 1,0-1 0,0 0-1,-1 1 1,1-1-1,0 6 1,0 7 15,-1 1 1,0-1 0,-2 0 0,1 0 0,-2 0-1,0-1 1,-9 25 0,-2-3-88,-35 66 0,32-74 18,7-12-55,1 1-1,-9 22 0,17-37-12,0 0 0,1 0 0,-1 0 0,0 0 0,1 0 0,0 0 1,0 0-1,0 0 0,0 0 0,1 3 0,-1-5 20,0 0 1,1 1-1,-1-1 0,0 0 0,1 0 1,-1 0-1,1 0 0,0 0 1,-1 0-1,1 0 0,0 0 1,-1 0-1,1-1 0,0 1 1,0 0-1,0 0 0,0-1 1,0 1-1,0 0 0,0-1 1,0 1-1,0-1 0,0 1 0,0-1 1,0 0-1,1 0 0,-1 1 1,0-1-1,2 0 0,9 0 49,1 0-1,0 0 1,-1-2-1,1 1 1,-1-2-1,1 0 1,-1 0-1,0-1 1,22-11-1,-25 12-437,-1-1-1,1 2 1,0-1 0,0 1-1,12-1 1,25 1-6766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2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6 9088,'2'-5'8671,"-8"14"-6216,1-1-3288,-15 35 1040,3-8-93,-2 1 0,-36 52 0,-66 66-1207,105-130-1440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2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9216,'1'1'437,"0"1"-1,0-1 1,0 0 0,0 0 0,0 0 0,0 1 0,-1-1 0,1 1-1,-1-1 1,2 3 0,5 12 966,10 8-435,1 0 1,42 42 0,31 26-807,-77-75-298,0 0-1,-1 1 1,19 36-1,-5-7-4529,-22-38 986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3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0 292 8064,'3'-1'482,"-1"-1"1,0 1 0,1 0-1,-1 0 1,0 0-1,1 0 1,-1 1 0,1-1-1,0 1 1,-1-1-1,1 1 1,-1 0 0,4 0-1,11-2 607,148-22 1892,-98 12-2399,81-21 84,-52 5-274,162-72 0,-242 92-399,23-11-135,0 2 1,63-18-1,-98 34-3,0 0 1,-1 0-1,1 1 0,0 0 1,0 0-1,-1 0 0,1 0 1,0 1-1,-1-1 1,1 1-1,3 1 0,-6-2 24,1 1 0,-1 0-1,0-1 1,0 1 0,0-1-1,0 1 1,1 0 0,-1 0-1,0 0 1,0 0 0,-1 0-1,1 0 1,0 0 0,0 0-1,0 0 1,-1 0 0,1 0-1,0 1 1,-1-1 0,1 0-1,-1 0 1,0 1 0,1-1-1,-1 0 1,0 1 0,0-1-1,0 0 1,0 1 0,0-1-1,0 0 1,0 1 0,0-1-1,-1 2 1,-7 22-4476,3-11 1317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3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 3 9472,'-9'-2'6486,"8"2"-6204,-12 7 2105,-14 15-2545,23-18 600,-8 7-370,1 1 0,1-1 0,0 2 0,1 0 0,-10 17 0,-33 73 50,14-24-41,-6 10-469,16-30-2904,24-52 1890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4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9856,'3'1'5028,"-3"-1"-4947,9 10 1901,2 2-962,105 96 449,61 49-2196,-161-145-516,0-1 1,1-1-1,25 12 0,-11-9-2735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8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0 210 7040,'0'0'5397,"15"12"-2784,6-7-2006,1-1 1,-1-1-1,1 0 0,0-2 0,30-2 0,-30 1-410,166-11 866,-85 3-755,337-44 1020,-336 37-1184,283-20-25,-378 35-105,324-24 365,-268 20-369,304-9 300,-93 2-433,312-37 592,-515 43-470,47-5 72,-90 9-978,-35 20-7363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0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19 8064,'-4'2'6602,"5"4"-5994,3-8-8,9-7-144,-6 6-217,1 0 0,0 1 0,-1 0 0,1 0-1,0 1 1,1 0 0,-1 0 0,0 1 0,9 0 0,-13 1-111,1-1 1,-1 1 0,0 0 0,0 0 0,1 1 0,-1-1 0,0 1 0,0 0 0,0 0-1,0 0 1,-1 0 0,1 1 0,-1 0 0,1-1 0,-1 1 0,0 0 0,0 1-1,4 4 1,-6-6-97,0 1 0,0-1 0,0 0 0,0 1 0,-1-1 0,1 1 0,-1-1-1,0 1 1,1-1 0,-1 1 0,0-1 0,0 1 0,-1-1 0,1 1 0,0-1 0,-1 1 0,0-1-1,1 1 1,-3 3 0,-2 5 85,0 0-1,-10 16 1,13-24-86,2-2-47,-1 0 0,1 0 0,-1 0-1,1 0 1,-1 0 0,1 1 0,0-1 0,0 0 0,-1 0 0,1 1-1,0-1 1,0 0 0,0 0 0,1 0 0,-1 1 0,0-1 0,0 0 0,1 0-1,-1 0 1,0 1 0,1-1 0,-1 0 0,1 0 0,-1 0 0,1 0-1,0 0 1,0 0 0,-1 0 0,1 0 0,2 1 0,2 3 11,1-1 0,-1 1 0,1-1 1,8 4-1,-3-1 33,-2-1-17,62 44-56,-62-42 56,-1 0 0,0 0 0,0 0 0,-1 1 0,10 14 0,-10-12-79,1 1 239,-1 0 0,0 1 1,8 22-1,-14-32-90,0 0-1,0 1 1,0-1-1,0 0 1,-1 1 0,0-1-1,1 1 1,-1-1-1,0 1 1,-1-1-1,1 1 1,-1-1 0,1 1-1,-1-1 1,0 0-1,0 1 1,-1-1 0,1 0-1,-1 0 1,-2 4-1,-1 0-42,-1 0 0,0-1 0,0 0-1,-1 0 1,1-1 0,-14 8 0,-48 24-135,51-29 121,-1 1-220,0-1-1,0-1 1,-23 5 0,29-9-939,0-1 1,0 0 0,-18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1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10 6784,'-12'-10'10377,"11"11"-10141,-1 1-99,1 0 0,0 1 0,0-1 0,0 1 0,0-1 0,-1 4 0,2-5-56,-15 59 628,8-30-448,-11 61 155,6-37-474,-11 39 47,23-75-667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2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7296,'-5'9'4455,"4"-8"-3921,1 1 1,-1-1 0,1 0-1,0 0 1,0 1 0,0 1-1,0-2-429,1 0-1,-1 1 1,1-1-1,-1 0 1,1 1-1,0-1 1,-1 0-1,1 0 1,2 2-1,2 3 322,1 0 0,1-1-1,12 9 1,-4-4 10,-9-5-283,1-1 0,0 0-1,1 0 1,-1-1 0,0 0 0,1 0 0,16 3 0,2-2 219,30 2 1,20 3 443,49 19-587,-120-27-349,0 0 0,0 0 1,1 0-1,-1-1 0,0 0 0,1 0 0,-1 0 1,9-3-1,14-4-4194,-1-3-4646,-9 2 4502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7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 7680,'-1'7'7729,"-5"7"-5531,-10 11-1653,16-24-399,-13 20 717,-9 12-425,2 1-1,-23 52 1,38-73-485,-53 148-466,57-156 289,1-2-134,-1 1-1,0-1 0,0 0 1,0 1-1,-1-1 0,1 0 1,-1 0-1,1 0 0,-1 0 1,0 0-1,-4 4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1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 8192,'-5'-3'7282,"19"18"-5557,6 5-1227,0 1 0,-2 1 0,-1 0-1,22 37 1,-15-22-251,-17-27-294,0 0 1,1-1-1,1 0 0,-1 0 0,2-1 0,-1-1 0,1 1 0,0-1 0,15 7 0,-24-13-134,1 0 1,-1-1-1,0 1 0,0-1 1,1 1-1,-1-1 0,1 0 1,-1 1-1,0-1 0,1 0 1,-1 0-1,1 0 0,-1 0 1,1 0-1,-1 0 0,1-1 0,-1 1 1,0 0-1,1-1 0,-1 1 1,0-1-1,1 1 0,-1-1 1,0 0-1,0 1 0,1-1 1,-1 0-1,0 0 0,0 0 1,0 0-1,0 0 0,1-1 1,7-13-3756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1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9984,'12'-19'6887,"0"-1"-4964,-10 17-1868,1 0 0,0 1 0,0-1 0,0 1 0,0 0 0,0 0 0,0 0 0,1 0 0,-1 0 0,1 1 0,-1 0 0,1-1 0,0 1 0,-1 1 0,1-1 0,0 0 0,0 1 0,0 0 0,0 0 0,-1 0 0,1 0 0,0 1 0,0 0 0,6 1 0,-6-1 36,-1 1-1,1-1 0,-1 0 0,1 1 1,-1 0-1,1 0 0,-1 0 1,0 0-1,0 0 0,0 1 0,0-1 1,-1 1-1,1 0 0,-1 0 1,1 0-1,-1 0 0,0 0 0,0 0 1,0 1-1,-1-1 0,1 1 1,-1-1-1,0 1 0,0-1 0,1 5 1,-2 7-44,1-1 0,-4 24 0,1 6-50,2-40 4,0 3-4,0 1 0,0-1 0,3 12 0,-2-16-8,-1-1 0,1 0 1,0 0-1,0 1 1,0-1-1,0 0 0,0 0 1,0 0-1,1 0 1,-1-1-1,1 1 0,-1 0 1,1 0-1,0-1 1,3 3-1,1 0 1,-1-1 1,1-1-1,0 1 1,0-1-1,0 0 1,0 0-1,0 0 1,9 0-1,4 0-151,28-2-1,16 2-3909,-49 0 1917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2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5 206 8448,'-4'4'6798,"4"-4"-6663,2 2 122,1 0-1,0-1 1,-1 1 0,1-1-1,0 1 1,0-1 0,0 0-1,0 0 1,4 0 0,-3 0-56,10 2 119,0-1 0,-1-1 0,1 0 0,1-1 0,15-2 1,-14 1-152,35-2 279,-1-3 0,0-1 0,-1-3 0,93-31 0,1-14-49,-55 20-457,126-34 0,-207 68-1158,-1 0 0,1 1 0,9-1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3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1 9344,'-2'1'4149,"-6"4"-2357,3 5-1308,1 0 0,0 1 0,-4 11 0,-1 7-266,-19 54-45,-15 35-132,-2 0-2265,42-113 1055,7-17-4291,4-4 2292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3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10112,'0'0'3365,"9"13"1339,6-1-4023,-1 0 0,19 23-1,12 20-552,-36-45-225,0 0-1,0-1 0,0 0 1,17 12-1,-20-17-481,0 0-1,0 0 1,1 0-1,0-1 1,-1 0 0,1 0-1,1-1 1,-1 0-1,9 2 1,2-4-3410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4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 8448,'-4'-13'8721,"4"22"-7651,9 37-493,15 45 0,-3-14-520,10 77-223,-13-63-1076,-16-82 856,-2-5-47,1 1 1,0-1-1,0 0 1,1 0 0,-1 0-1,3 5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5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0 151 8064,'39'2'6242,"0"0"-4159,2-3-1586,0-2 1,0-2-1,73-17 1,1-15-2024,-4-10-3749,-67 27 545,-4 1 666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5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8320,'1'80'9502,"10"118"-8333,17 12-1665,-19-174-1843,0-13-3097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5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1 185 8704,'8'7'7671,"-6"-7"-7391,12 0 186,0-2 0,0 0 0,0 0 0,0-1 0,19-7 0,67-31 267,-32 11-539,25-3-815,142-29-1,-228 60 113,0 0 0,0 1 0,0 1 0,11-1 0,-16 1 113,0 0-1,0 1 0,0-1 1,0 1-1,0-1 0,0 1 1,0 0-1,3 1 1,-4-1-96,0-1 1,1 1 0,-1 0 0,0 0 0,4 5-1965,-4-5 1964,0 1 1,-1-1 0,2 2 0,3 15-3253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6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1 7808,'-1'1'3436,"-3"8"-1224,-44 73 2815,29-46-4847,-22 59-1,7 14-223,11-35-88,18-57-705,-1-1-1,-1-1 1,-10 17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8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7552,'0'0'6144,"4"8"-4118,8 1-1665,-1 1 1,2-2-1,-1 1 0,20 8 0,18 13 206,-29-16-451,56 39-251,88 77 0,-165-129-17,1-1 0,0 1 0,-1 0 0,1-1 0,0 1 0,0 0 0,-1-1 0,1 1 0,0-1 0,0 0 0,0 1 0,0-1 0,0 0 0,0 1 0,0-1 0,0 0 0,-1 0 0,1 0 0,0 0 0,0 0 0,0 0 0,0 0 0,0 0 0,0 0 0,0 0 0,0-1 0,0 1 0,0 0 0,0-1 0,0 1 0,0 0 0,-1-1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36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8704,'0'6'9251,"13"6"-9203,-7-6 583,48 47 950,25 28-591,45 57-1193,-116-130-457,0-1 0,0-1 1,17 11-1,-21-14-53,0-1-1,0 0 1,1 0 0,-1-1 0,1 1 0,7 0-1,5-1-3248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12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7040,'0'0'8341,"9"-12"-6853,-4 6-1433,0 1 0,1 0-1,-1 0 1,1 1 0,1-1 0,7-3 0,-13 7-50,1 1-1,-1 0 1,0-1 0,1 1 0,-1 0-1,1 0 1,-1 0 0,1 0 0,-1 0 0,3 0-1,-3 0 25,-1 0-1,1 0 1,-1 0-1,1 0 1,-1 0-1,1 0 1,-1 1-1,1-1 1,-1 0-1,1 0 0,-1 0 1,1 1-1,-1-1 1,1 0-1,-1 1 1,1-1-1,-1 0 1,1 1-1,-1-1 1,0 0-1,1 1 1,-1-1-1,0 1 1,1-1-1,-1 1 1,0-1-1,1 1 0,-1-1 1,0 2-1,0 10 268,0 0-1,-1 0 1,0 0-1,-6 18 1,2-12-231,-7 24 50,11-39-122,1 1 0,-1-1 0,1 1 0,0 0 0,0 0 0,0-1 0,0 1 0,2 6 0,-2-9 18,1 0-1,-1 0 1,0 0-1,1 0 1,-1 0-1,1-1 1,-1 1-1,1 0 1,0 0-1,-1-1 1,1 1 0,0 0-1,-1-1 1,1 1-1,0 0 1,0-1-1,0 1 1,-1-1-1,1 0 1,0 1-1,0-1 1,0 1 0,0-1-1,0 0 1,0 0-1,1 0 1,4 1 19,-1-1 0,0-1 0,0 1 0,6-2 0,8 0-1078,-16 2 525,0 0 0,0 1 1,1-1-1,-1 1 0,0-1 1,0 1-1,3 1 1,11 5-3846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13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81 7296,'-9'-12'7812,"9"10"-7422,0 1-194,0 0-1,0 0 1,1 0-1,-1 0 1,0 0-1,1 0 1,-1 0-1,0-1 1,1 1-1,-1 0 1,1 0-1,0-1 1,4-3-398,-1 0 1,1 0 0,9-8-1,-7 7 1042,-7 6-840,3-3 71,0 1 0,-1 0 0,1 0 0,0 0 0,5-3 0,-8 5-38,1 0-1,-1-1 1,1 1 0,-1 0-1,1 0 1,0 0 0,-1 0 0,1 0-1,-1 0 1,1 0 0,0 0-1,-1 0 1,1 0 0,-1 0-1,1 0 1,-1 0 0,1 0 0,0 1-1,-1-1 1,1 0 0,-1 0-1,1 1 1,-1-1 0,1 0 0,-1 1-1,1-1 1,-1 1 0,0-1-1,1 0 1,-1 1 0,1-1-1,-1 1 1,0-1 0,1 1 0,-1-1-1,0 1 1,0-1 0,1 2-1,0 2 49,0 0 0,1-1-1,-2 1 1,1 0-1,0 0 1,-1 0-1,0 0 1,0 0 0,0 7-1,-9 36 177,8-42-194,0 21 134,1-16-85,0-9-114,0-1-1,0 1 1,0-1-1,1 1 1,-1-1-1,0 1 1,0-1-1,0 0 1,0 1 0,1-1-1,-1 1 1,0-1-1,0 1 1,1-1-1,-1 0 1,0 1-1,1-1 1,-1 1 0,0-1-1,1 0 1,-1 0-1,1 1 1,-1-1-1,1 0 1,-1 0 0,0 1-1,1-1 1,-1 0-1,1 0 1,-1 0-1,2 0 1,17 2 6,-9-2-90,12 3-659,-14-1-188,0-1-1,0 0 1,0-1-1,1 1 1,-1-2-1,0 1 0,8-2 1,14-8-3168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15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49 8320,'-9'4'9791,"9"-5"-9727,0-1-1,0 1 1,1 0-1,-1 0 0,1 0 1,-1 0-1,1 0 1,-1-1-1,1 1 0,-1 0 1,1 0-1,0 0 1,0 1-1,-1-1 0,1 0 1,0 0-1,0 0 0,1 0 1,23-15 860,-13 9-295,-8 4-532,-3 2-55,0 1 0,-1-1 0,1 1 0,0-1-1,0 1 1,0-1 0,0 1 0,0-1 0,0 1 0,0 0-1,0-1 1,2 1 0,-3 0-26,1 1 0,0-1 0,-1 0 0,1 1 0,-1-1 0,1 1 0,0-1 0,-1 1-1,1 0 1,-1-1 0,0 1 0,1-1 0,-1 1 0,1 0 0,-1-1 0,0 1 0,0 0 0,1 0 0,-1-1 0,0 1 0,0 1 0,3 8 110,-2-1 0,1 1 0,-1-1 0,-1 1 1,0 0-1,-1 13 0,0 6-1,0-8-150,1-11 14,0 0-1,0 0 1,1-1-1,2 16 1,-2-23 11,-1 1-1,1-1 1,0 0 0,0 0 0,0 0 0,0 0 0,0 0 0,0 0 0,1 0-1,-1 0 1,1 0 0,-1-1 0,1 1 0,-1-1 0,1 1 0,0-1-1,0 1 1,0-1 0,0 0 0,0 0 0,0 0 0,0 0 0,0 0-1,3 0 1,6 4-550,-2 0-1814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4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10368,'-3'3'5177,"3"-2"-5015,0 7 1760,6 14-2249,-4-15 1003,9 51 506,8 112 1,-8-50-3079,-6-84-4069,12 46 0,-13-68 2008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4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0 222 8704,'0'-9'3232,"5"6"-2496,-1-9 480,1 5 64,4-2-512,0-3-97,9 0-319,4-8-160,8 5-96,6 3-96,9 0 96,5 0-416,7 0-96,-7 0-511,-5-4-225,-2 1-864,-2-2-384,-1 2-992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5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9472,'-3'1'393,"1"-1"0,0 0 1,0 1-1,0-1 0,-1 1 1,1 0-1,0 0 0,0 0 1,0 0-1,0 0 0,0 0 0,-2 2 1,-21 22-30,16-14-344,1 0 0,0 0 1,1 1-1,0 0 0,1 1 0,0-1 1,1 1-1,0 1 0,-3 18 1,7-28-29,1 1 0,0-1 0,0 0 0,1 0 0,-1 0 1,1 0-1,0 0 0,0 1 0,0-1 0,1 0 1,-1-1-1,1 1 0,0 0 0,0 0 0,0-1 1,0 1-1,1-1 0,0 0 0,-1 0 0,7 6 1,5 2 30,1 0 1,-1 0-1,25 12 1,-31-18 24,25 14 325,107 69 3558,-135-84-3484,0 1 0,0-1 0,5 8 0,-9-11-344,0 0 1,0 1-1,0-1 1,0 0-1,0 1 1,0-1-1,0 1 1,-1-1-1,1 1 1,-1-1-1,1 1 1,-1 0 0,1-1-1,-1 1 1,0-1-1,0 1 1,0 0-1,0 2 1,-1-3-70,0 1 0,1-1 0,-1 0 0,0 0 0,0 1 0,-1-1 0,1 0 0,0 0 0,0 0 0,0 0 0,-1 0 0,1 0 0,0 0 0,-1-1 0,1 1 0,-3 0 0,-28 11-170,27-11 136,-64 21-749,-96 26-5526,161-46 5704,-1-1 0,1 0-1,-1-1 1,1 1-1,0-1 1,-9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5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7 123 10240,'-6'-5'5888,"12"0"-4494,-1 3-1482,15-8 353,1 1-1,0 1 1,31-8 0,69-8 130,-64 13-238,166-21-1331,-205 31-164,-4 1-283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5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0 219 8448,'17'-12'11527,"-15"12"-11188,8 0-1347,5-3 1345,0-1 0,0 0 0,25-11 0,-5 1-32,217-80 831,-205 77-1478,0 3-1,1 1 0,73-9 1,-118 21 241,43-4-1439,-42 4 957,1 1 0,-1 0 0,1 0 0,-1 1 0,1 0 1,-1-1-1,8 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6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0 6912,'0'1'14587,"-5"8"-15724,-15 33 1742,7-15-511,0-1-1,-25 36 0,24-42-174,-27 36-205,12-21-2664,23-26 1212,5-9 1459,1 1 0,-1 0 0,1 0 0,-1 0 0,1-1 0,-1 1 1,1 0-1,-1-1 0,0 1 0,1-1 0,-1 1 0,0-1 0,-1 2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8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7808,'7'15'7221,"3"-13"-5680,98-9 736,-100 6-2418,0-1-1,0 0 0,0 0 0,0 0 0,10-6 0,-1-1-3769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9:26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8064,'11'6'2717,"0"1"1,18 16-1,1 1-1579,-15-14-959,8 5-117,-1 1 0,-1 2 0,23 22 0,-26-21-364,-8-9-828,0 0 0,-1 1 1,14 21-1,-14-15-2454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16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21 6912,'-8'-1'10341,"10"-1"-10252,0 0 0,1 0 1,-1 0-1,1 0 0,0 1 1,-1-1-1,1 1 0,0 0 1,0 0-1,0 0 0,0 0 1,0 1-1,0-1 0,0 1 1,0-1-1,1 1 0,-1 0 1,0 1-1,5 0 0,-8-1-65,1 0 0,0 1-1,-1-1 1,1 1-1,0-1 1,-1 1-1,1 0 1,-1-1-1,1 1 1,-1 0-1,1-1 1,-1 1-1,0 0 1,1-1 0,-1 1-1,0 0 1,1 0-1,-1-1 1,0 1-1,0 0 1,0 0-1,0 0 1,0 0-1,0 0 1,-1 23 186,1-22-193,-3 19 55,-1-1 0,-8 23 0,7-27-2,0-1 0,2 2 0,0-1 0,-2 26 0,5-40-72,0 0 0,0 0 0,0 0 0,1 0 0,-1 0 0,0 0 0,1 0-1,-1 0 1,1-1 0,0 1 0,-1 0 0,1 0 0,0 0 0,0-1 0,0 1 0,1 0 0,-1-1 0,0 1 0,1-1 0,-1 0 0,2 2 0,3 0-64,-1 0 1,0-1-1,1 1 1,-1-1-1,12 2 1,-11-2-89,-4-1-416,1 0 0,-1 0 0,1 0 0,-1 0 0,1 1 0,3 2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19.9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 11 6784,'-14'-10'9269,"11"17"-9150,1 1 1,0-1-1,1 1 1,-2 15-1,1-8 46,-55 480 1713,12-98-1793,5-64-133,37-303-667,1 0 1,1 1-1,3 33 1,-2-62 503,0-1 1,0 0-1,1 1 1,-1-1-1,1 1 1,-1-1 0,1 0-1,-1 1 1,1-1-1,0 1 1,11 7-3747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1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1 7424,'-3'4'965,"0"1"0,0-1 1,-1 0-1,1 0 0,-1 0 1,1-1-1,-6 5 0,9-8-909,-1 0 1,1 0-1,0 0 0,-1 0 0,1 1 0,0-1 0,0 0 1,-1 0-1,1 1 0,0-1 0,0 0 0,-1 1 0,1-1 1,0 0-1,0 0 0,0 1 0,-1-1 0,1 1 0,0-1 1,0 0-1,0 1 0,0-1 0,0 0 0,0 1 0,0-1 1,0 0-1,0 1 0,0-1 0,0 1 0,0-1 1,0 0-1,0 1 0,0-1 0,0 0 0,0 1 0,0-1 1,1 0-1,-1 1 0,0-1 0,0 0 0,0 1 0,1-1 1,-1 1-1,1 0 30,0-1 0,0 1 1,0-1-1,0 1 0,0-1 1,0 1-1,0-1 0,0 0 1,1 1-1,-1-1 0,0 0 0,0 0 1,2 0-1,411 0 1381,-413 0-1471,50 3-1388,-46-3 920,0 1 0,-1 0 0,1 1 0,0-1 1,-1 1-1,1 0 0,-1 0 0,6 4 0,8 6-3714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1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9728,'9'4'4512,"14"-8"-1761,-10 1-1695,-1-2 0,15 1-512,-4 1-160,13 3-256,-5 0-96,8 0 64,-7 0-416,8 0-192,-4 0-640,17-5-320,-13 1-479,23-4-225,-10 1-1856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2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223 13 7552,'-2'-2'395,"-1"1"-1,1-1 1,-1 1 0,1 0 0,-1 0 0,0 0 0,1 0-1,-1 0 1,0 0 0,0 1 0,0 0 0,0-1 0,1 1-1,-1 0 1,0 0 0,-3 1 0,1-1-206,-2 1 38,0 1-1,0-1 1,0 1 0,1 1-1,-1 0 1,0 0 0,1 0-1,0 0 1,-10 7-1,11-4-129,-1 0 0,1 0 0,0 0 0,0 1-1,1 0 1,0 0 0,0 0 0,1 0-1,0 0 1,-4 13 0,5-15-79,-7 26 176,1 1 0,1 0-1,2 0 1,-1 50 0,5-75-155,-2 54 428,6 106-1,-1-152-433,0 1-1,1 0 1,1-1 0,0 0-1,1 0 1,0 0-1,2 0 1,0-1-1,12 20 1,-15-28-26,0-1 0,1 1 1,0-1-1,-1 0 0,1-1 0,1 1 1,-1-1-1,1 0 0,-1 0 1,13 5-1,-9-5 61,0-1-1,0 0 1,0-1-1,1 0 1,-1 0 0,1-1-1,12 1 1,-8-2 62,-1-1 1,1 0-1,-1-1 1,1-1-1,-1 0 1,0 0-1,0-1 1,0-1-1,0 0 0,-1-1 1,16-10-1,-16 8-33,0 0 0,-1-1 0,0 0 0,0 0 0,-1-1 0,-1-1 0,1 0 0,-2 0 0,1-1 0,7-14 0,-7 6-52,-1 0 0,0 0 0,-2-1-1,0 0 1,5-41 0,-9 48-98,-1 0 0,-1 0 0,-1 0 0,0 1 0,0-1 0,-1 0 0,-1 1 0,0-1-1,-1 1 1,-9-20 0,9 26-79,0 0-1,0 0 0,-1 1 1,0 0-1,0-1 1,-1 2-1,0-1 0,0 1 1,0-1-1,-1 2 1,-13-9-1,0 3-429,0 0 0,-1 2 0,-22-7-1,30 12 232,0 0-1,0 1 0,0 0 1,-16 0-1,-4 2-4212,46 0 2293,1 0-1071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2.6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0 10624,'-14'12'8842,"12"-8"-7958,-8 19 1785,7-10-3259,-3 25 0,4-29 1449,-6 68-721,2 136 0,20-20-5502,-10-157 580,-3-23 886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3.0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0 159 7680,'5'0'3520,"8"-7"-1024,-4-2-1408,0 6 96,14-14-545,-5 5-191,4-7-288,1 2-192,2-2 0,-2 4-384,8-2-159,-4 5-545,14 5-160,-6 2-960,14 5-384,-8 0-544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3.4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197 7 8832,'-1'-1'200,"0"0"-1,0 1 1,0-1 0,-1 1 0,1-1 0,0 1-1,0-1 1,0 1 0,0-1 0,-1 1 0,1 0 0,0 0-1,0 0 1,-1 0 0,1 0 0,0 0 0,0 0-1,-1 0 1,1 0 0,0 0 0,0 1 0,-1-1 0,1 0-1,0 1 1,0-1 0,0 1 0,0 0 0,0-1-1,-2 2 1,-13 12 991,10-9-1017,0 0 0,0 0 0,0 1 0,1 0 0,-7 8 0,-2 10-17,1 0 1,1 1 0,1 0 0,1 0-1,1 1 1,-9 50 0,11-39 21,3 0 0,1 1 0,2-1 1,5 56-1,-3-80-129,0 0 1,1-1 0,1 1-1,0-1 1,1 1-1,8 16 1,-10-24 7,1 0 0,0-1 0,0 0 0,0 1 0,0-1 0,1 0 0,-1 0 0,1-1 0,0 1-1,0-1 1,1 0 0,-1 0 0,1 0 0,-1 0 0,1-1 0,0 0 0,7 2 0,3-1 139,-1 0 1,1-1-1,0-1 0,-1-1 1,1 0-1,0 0 0,-1-2 1,1 0-1,21-6 0,-27 7-97,0-2-1,0 1 1,0-1-1,-1 0 0,1-1 1,-1 0-1,0-1 1,0 1-1,0-2 1,-1 1-1,0-1 0,0 0 1,10-11-1,-3-2-15,0-1-1,-2 0 1,0-1-1,-1-1 1,9-26 0,-15 32-103,0 1 1,-1-1 0,0 0 0,1-29 0,-4 34-154,-1-1-1,-1 1 1,0-1 0,-1 1-1,0 0 1,-1-1 0,0 1-1,0 0 1,-2 1 0,1-1-1,-1 1 1,-1-1 0,1 2-1,-2-1 1,-13-16 0,13 17-162,-1 1 0,-1-1 1,0 1-1,0 1 0,0-1 1,-1 2-1,0-1 0,-1 1 1,1 1-1,-1 0 0,0 0 1,0 1-1,-1 1 0,1 0 1,-14-2-1,16 4-336,0 0-1,-1 1 1,1 1-1,0-1 1,-1 1-1,-10 3 1,-13 4-2935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4.0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0 346 8704,'57'-11'5050,"-47"10"-4181,0 0 0,0 0 0,18 2 0,13-1 327,53-5-311,152-28 379,-32-4-778,-28 0-313,8-2 0,262-27-77,-130 37-28,-213 22-45,261-28-82,-254 18-582,85-7-4552,-155 21 628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9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8064,'-7'5'5605,"7"-4"-5468,0-1-7,0 1 0,1-1 0,-1 0 0,0 1-1,0-1 1,1 0 0,-1 1 0,0-1 0,1 0 0,-1 1 0,1-1 0,-1 0 0,0 0-1,1 1 1,-1-1 0,1 0 0,-1 0 0,1 0 0,-1 1 0,1-1 0,-1 0 0,0 0-1,1 0 1,-1 0 0,1 0 0,-1 0 0,1 0 0,0 0 0,29 1 384,0 1-1,37 7 1,-64-8-438,0-1 0,0 1 0,-1 0 0,1 0 0,0 0 1,-1 0-1,1 0 0,-1 1 0,0-1 0,1 1 0,-1-1 0,0 1 0,0 0 0,0 0 0,4 4 0,-5-4-61,0 0-1,0 0 0,0 0 1,-1 0-1,1 0 0,0 1 1,-1-1-1,1 0 0,-1 0 1,0 1-1,0-1 0,0 0 1,0 1-1,0-1 0,0 0 1,-1 0-1,1 1 0,-1-1 1,-1 3-1,-34 105-121,33-102-196,-3 9-866,5-16 1026,1-1 1,0 1 0,0 0 0,0-1 0,0 1-1,-1 0 1,1-1 0,0 1 0,0-1 0,0 1 0,1 0-1,-1-1 1,0 1 0,0 0 0,0-1 0,0 1 0,1-1-1,-1 1 1,0-1 0,1 2 0,30-25-13191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4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85 8832,'-11'-5'7640,"22"-4"-7029,-7 6-324,12-7 135,1 0 1,1 1-1,0 1 0,0 1 0,25-7 0,-30 11-65,0 0-1,0 2 0,0-1 0,20 1 1,-32 2-303,0-1 0,1 0 1,-1 0-1,0 0 0,0 1 1,1-1-1,-1 0 0,0 1 1,0-1-1,1 1 1,-1 0-1,0-1 0,0 1 1,0 0-1,0 0 0,0 0 1,0-1-1,0 1 0,0 0 1,0 0-1,0 1 0,-1-1 1,1 0-1,0 0 0,-1 0 1,1 0-1,-1 1 0,1-1 1,-1 2-1,2 5-25,0 0-1,-1 0 0,1 16 1,0 0-40,-1-20-19,1 1-1,-1 0 1,1 0 0,0-1-1,0 1 1,0-1-1,1 1 1,0-1 0,0 0-1,5 6 1,4 2-26,25 20 0,-25-22 59,0 0 0,13 14 0,-14-10 69,0 1 1,-1-1-1,-1 2 1,15 30-1,-23-43-33,0 0-1,0 0 1,0 0-1,-1 1 1,1-1-1,-1 0 1,0 0-1,0 0 0,0 0 1,-1 1-1,1-1 1,-1 0-1,-1 6 1,0-4 2,0 0 0,0-1 0,-1 1 0,1 0 0,-1-1 0,0 0 0,-7 7 0,2-2-80,-1-2 0,0 1-1,0-2 1,-1 1 0,1-1 0,-21 9-1,14-9-950,0-1 0,-28 6 0,-13 3-3224,45-9 1736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5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0 10112,'-1'2'4640,"0"5"-4091,-1-1 0,1 1 0,0-1 1,1 1-1,0 0 0,0 7 1,6 41 388,19 59-355,-6-31-451,12 55-1124,5 66-6021,-31-180 3600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5.5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85 8448,'0'5'3872,"13"-10"-1408,-4 1-1472,0 1-33,18-6-447,-4 1-160,17 1-224,-5-1-160,14-4 0,-8 3-672,8 1-255,-10 1-737,6 2-192,-9 1-2048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5.9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197 32 7808,'-8'-19'2506,"4"14"-1423,2 4-1040,1 0 118,-1 0 0,1 0 0,-1 1 0,1-1 0,-1 0 0,1 1 0,-1-1 0,0 1 0,1 0-1,-1-1 1,0 1 0,1 0 0,-1 0 0,0 0 0,1 0 0,-1 0 0,0 1 0,0-1 0,1 0 0,-1 1 0,-1 0 0,-3 4 29,0-1 0,0 1 1,1 0-1,0 1 0,0-1 1,0 1-1,-5 8 0,-1 4 212,-12 25-1,9-13 55,2 0 1,-11 38-1,19-51-341,0 0 0,2 0 1,-1 0-1,2 0 0,1 0 1,1 19-1,12 59 135,-10-84-212,0 1 0,0-1 1,1 0-1,1 0 0,0 0 0,9 15 0,-7-16 20,0-1-1,1 0 0,0 0 0,0 0 1,1-1-1,0 0 0,1 0 0,0-1 1,0-1-1,11 6 0,-15-9 8,0 0-1,0-1 1,0 0-1,0 0 1,0-1-1,0 0 1,0 0-1,0 0 1,1-1-1,-1 0 1,0 0-1,1-1 0,-1 1 1,0-1-1,0-1 1,0 1-1,0-1 1,0 0-1,0 0 1,11-7-1,1-2 248,-1-1 0,0-1 0,30-28 0,-33 26-131,0-1-1,-1 0 0,0-1 0,13-23 1,-22 29-174,1 1 0,-1 0 1,-1-1-1,0 1 1,0-1-1,-1 0 0,-1 0 1,1 0-1,-2-1 1,0-13-1,-2 0-381,-1 0 1,0 1-1,-11-35 0,9 44-75,0 1-1,0-1 1,-2 1-1,0 0 0,0 1 1,-1 0-1,-1 0 1,-11-13-1,-2 2-4071,-3 2-3573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6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9984,'5'-9'4608,"2"9"-2784,-2 0-1345,-1 0 1,5 0-288,0 0-128,9 5-32,-4-1 32,8-1 32,-4 2-128,5-1 32,-1-1-992,4 6-383,-4-6-2401,5 14-1920,-4-5 2208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6.7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73 9728,'22'-5'4384,"5"-7"-2496,-18 8-1504,0-4-129,8 5-255,1-1 0,18-4 0,-9 4-287,18-4-65,-6 4-800,10-4-288,-8 4-2656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7.5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13 7552,'0'0'158,"0"-1"0,0 1 0,0-1 0,0 1 0,0-1 0,0 1 0,0-1 0,0 1 0,-1 0 0,1-1 0,0 1 0,0-1 0,-1 1 0,1-1 0,0 1 0,0-1 0,-1 1 0,1 0 0,-1-1 0,1 1 0,0 0 0,-1-1 0,1 1 0,-1 0 0,1 0 0,0-1 0,-1 1 0,1 0 0,-1 0 0,1 0 0,-1 0 0,0-1 0,-1 1 37,-1 0-1,1 0 1,-1 0-1,1 0 1,-1 0 0,1 0-1,-4 1 1,-3 1-115,0 1 1,-16 6 0,15-4 0,0 1 1,0-1-1,0 2 1,1-1-1,-1 1 0,2 1 1,-1-1-1,1 1 1,0 1-1,1 0 1,0 0-1,0 0 0,1 1 1,-9 18-1,2 8 108,2 0-1,-8 47 1,13-52 34,1 0 0,2 1 1,1 59-1,3-80-182,0 0-1,1 0 1,0 0 0,0 0-1,1 0 1,1 0 0,0-1 0,0 0-1,1 0 1,0 0 0,1 0-1,0-1 1,0 0 0,10 11-1,-6-11 111,0 1-1,1-2 0,-1 1 0,2-1 0,-1-1 1,1 0-1,0-1 0,20 7 0,-21-9-7,0-1 0,0 0 0,0-1-1,0 0 1,0-1 0,1-1 0,-1 1 0,0-2-1,1 0 1,19-4 0,6-6 312,0-1 0,40-21 0,-62 26-379,0 0-1,-1-1 0,0-1 0,0 0 1,-1-1-1,0 0 0,-1-1 0,13-14 1,-12 11-5,-2 0 0,0-1 0,18-30 0,-25 36-79,0 0 1,0-1-1,0 1 1,-1-1-1,-1 0 0,0 0 1,0 0-1,-1 0 0,0-10 1,-1 6-136,-2 1 1,1 0-1,-2 0 1,0 0-1,0 1 1,-1-1-1,-1 1 1,0-1-1,-9-14 1,2 7-309,0 0 0,-2 1 0,0 1 0,-26-26 0,32 36 214,-1 0 0,1 1 1,-2 0-1,1 1 1,-1 0-1,0 0 0,0 1 1,-1 0-1,-18-5 0,16 6-377,-1 1-1,0 1 0,0 1 0,0 0 0,0 0 0,0 1 0,-21 3 1,2 2-2778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7.9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1 309 9856,'3'-1'561,"0"-1"0,0 0 0,1 0 0,-1 0 0,-1 0 0,1 0 0,0 0 0,0-1 0,-1 0 0,4-3 0,2-3 611,-5 5-879,0 0-40,1 1-1,0-1 1,0 1-1,0-1 1,7-3-1,142-72 628,-116 63-846,115-45 44,-83 40-368,87-17-1,45 13-2457,-150 22-1323,95 7 0,-100 0 951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8.6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92 10112,'15'-5'4894,"14"-5"-2226,17-14-503,-10 10-1654,60-15 0,-82 26-362,1 0 0,0 1 0,0 1 0,0 1 0,0 0 0,0 0 0,20 5 0,-34-5-128,0 0 1,1 0-1,-1 0 1,0 1-1,0-1 0,1 1 1,-1-1-1,0 1 1,0-1-1,0 1 1,0 0-1,0 0 1,0-1-1,0 1 1,0 0-1,0 0 1,0 0-1,0 0 1,0 0-1,-1 0 0,1 0 1,0 2-1,0 0 9,0-1-1,-1 1 0,1 0 1,-1 0-1,0-1 0,0 1 0,0 0 1,0 0-1,0 0 0,-2 4 1,-6 10 5,7-15-170,-1 1 0,1-1 0,0 0 0,0 0 0,0 1-1,-1 3 1,2-5 109,0 0-1,0 0 0,0 0 0,0-1 1,0 1-1,1 0 0,-1 0 0,0-1 1,0 1-1,0 0 0,1 0 1,-1-1-1,0 1 0,1 0 0,-1 0 1,1-1-1,-1 1 0,1-1 0,-1 1 1,1 0-1,-1-1 0,1 1 1,0-1-1,-1 1 0,2 0 0,64 36 127,-44-26-47,0 1-1,22 17 0,-38-24 47,-1 0 1,1 0-1,-1 0 1,0 1-1,0 0 1,0-1-1,-1 2 1,0-1-1,0 0 1,-1 1-1,4 9 1,-5-9-52,0-1 0,-1 0 1,0 1-1,0-1 0,0 1 0,-1-1 0,0 1 0,0-1 1,-1 1-1,0-1 0,0 0 0,0 1 0,-1-1 0,0 0 1,0 0-1,-1 0 0,0 0 0,0 0 0,0 0 1,0-1-1,-6 7 0,-5 4-36,0 0-1,-1 0 1,-1-2 0,-1 0 0,-18 13 0,9-9-864,0 0 1,-2-2-1,0-1 0,0-1 1,-50 16-1,72-28-32,1-1 0,0 0-1,0 0 1,-1-1-1,-8 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8.9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0 112 7808,'0'0'3648,"9"-3"-1056,0-2-1472,0 5 64,18-7-193,-4 2-31,16-7-544,-8 5-96,14-5 0,-9 0-192,3 0-64,-3 0-480,9 4-192,-9 1-896,3 2-383,-3 1-2753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49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0 7808,'-8'7'6891,"-2"2"-5095,6-5-1662,0 0-1,0 0 0,1 0 1,-1 0-1,1 0 0,0 1 1,0 0-1,1-1 0,-1 1 1,1 0-1,0 0 0,0 1 1,1-1-1,0 0 0,0 0 1,0 1-1,0-1 0,1 1 1,0-1-1,0 0 0,0 1 1,1-1-1,0 1 0,0-1 1,0 0-1,3 6 0,-3-7-139,1 0-1,0 0 1,0 0-1,0 0 0,1 0 1,0 0-1,-1-1 1,1 1-1,0-1 0,1 1 1,3 2-1,-5-5 41,-1 0 0,1 0 0,0 0 0,0 0-1,-1 0 1,1-1 0,0 1 0,0 0 0,0-1 0,0 0 0,0 1 0,0-1 0,0 0-1,0 0 1,0 0 0,0 0 0,0-1 0,0 1 0,0 0 0,0-1 0,0 1-1,0-1 1,0 0 0,0 0 0,-1 0 0,1 0 0,3-2 0,-2 1 56,0-1 0,-1 0 0,1 1 0,-1-1 0,1 0 0,-1 0 0,0-1 0,0 1 0,0 0 1,-1-1-1,3-6 0,-2 3 17,0 1 0,0-1 0,-1 0-1,0 0 1,1-10 0,-2 13-95,0 1-1,-1 0 1,1 0-1,-1 0 1,0 0-1,1 0 0,-1-1 1,-1 1-1,1 1 1,0-1-1,-1 0 1,1 0-1,-1 0 1,0 1-1,0-1 1,0 1-1,-3-3 0,-3-2-239,0 1-1,0 0 0,0 1 0,-10-5 0,13 7-91,-3-2-1756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0 239 8320,'14'5'3744,"31"-17"-2464,-41 12 64,19-12-512,-1 3-128,8-11-353,-3 5-159,14-6-96,-10 6-96,19-4 32,25-10-607,-21 10-161,-11 2-512,16 2-96,-10 3-1248,4-4-1824,-8 4 992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29.9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213 0 9216,'-2'0'473,"1"0"-1,0 0 1,-1 1 0,1-1 0,0 0 0,-1 1 0,1-1 0,0 1 0,0-1 0,-2 2-1,-11 10 981,-9 16-1099,11-7-190,0 1 0,2 0-1,-9 25 1,-2 10 441,2 1-1,-17 90 1,22-67-189,-3 89 0,17-137-347,1 0 0,2-1 1,1 1-1,1-1 0,2 0 1,17 48-1,-20-68 9,1 0 1,0 0-1,14 20 0,-15-27-25,0 1-1,0-1 1,1 0-1,0 0 0,0-1 1,0 1-1,1-1 1,-1 0-1,10 4 0,-4-3 46,1 0-1,1-1 1,-1 0-1,19 3 1,52 3 262,-55-8-188,0-1 0,0-1 0,0-2 0,-1-1 0,1-1 0,-1-1 0,0-2 0,0 0 0,-1-2 0,0-1 0,0-1 0,-1-1 0,-1-1 0,0-1 0,33-26 0,-17 9 132,-2-2 0,-1-1 0,-2-2 0,40-51 0,-67 75-284,0-2-1,0 1 1,-1-1 0,-1 0-1,0 0 1,-1-1-1,0 1 1,-1-1-1,-1 0 1,-1-1 0,0 1-1,0 0 1,-2-1-1,0 1 1,-1 0 0,0-1-1,-1 1 1,-8-28-1,1 15-107,-1 2-1,0-1 1,-2 1 0,-2 1-1,0 0 1,-1 0-1,-2 2 1,0 0 0,-24-24-1,30 35-29,-1 1 0,0 1 0,-1 0 0,0 0 0,-1 1 0,1 1 0,-19-8 0,10 5-146,-1 2 0,0 1 0,0 0 0,-38-6 0,-93-1-2259,142 14 2212,-104-3-4851,39 6-3159,38 0 4167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0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81 8448,'1'-16'629,"2"-5"2608,-3 51-319,0 98-1233,1-50-947,-3 80 460,-22 197 34,22-317-1180,-22 306 168,23 38-343,3-346 138,1 1 0,3-1-1,0 0 1,15 44 0,-13-58 25,0-1 0,1-1 0,1 0 0,1 0 0,1-1 1,0 0-1,30 33 0,-28-37-2,1-1 0,0 0 0,19 13 0,-25-21-31,1 0 0,0 0 0,1-1 0,-1-1 0,1 0 0,0 0 0,16 3 0,17 0 21,0-2 1,1-2-1,64-3 0,143-24 54,-113 9-117,629-52 115,-535 36-162,-180 21 92,-1-2-1,70-26 0,-113 34 66,1 0 0,-1-1 0,0 1 0,0-2 1,8-6-1,-14 10-49,0-1 1,0 1 0,0-1 0,-1 0 0,1 0 0,-1 0 0,0 0-1,0 0 1,0-1 0,0 1 0,-1 0 0,1-1 0,-1 0-1,0 1 1,0-1 0,1-6 0,-1-13 42,-2-1 0,0 1 1,-2 0-1,-6-31 0,-1-2-42,-19-159-294,-47-275-783,63 426 711,-40-109 1,26 97 214,-4 2 0,-55-99 0,67 142 110,-1 1 1,-2 1-1,-26-28 1,32 41 41,-1 0 1,0 1-1,-2 1 0,1 0 0,-37-19 1,23 18-158,-1 1 1,0 2 0,-1 1-1,0 1 1,-1 2 0,0 2-1,0 1 1,0 1 0,-1 2-1,1 2 1,-1 1 0,1 2-1,-1 1 1,-36 10-1,12 3-423,-63 26 0,-67 37-450,113-47 794,-139 64-809,-91 34-4222,196-96 1890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5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55 8704,'-15'7'8636,"22"-6"-7257,-6-1-1355,27 0 653,0-1-1,35-6 1,-31 2-495,91-21 126,-60 3-1465,-63 23 958,1 0-1,0 0 1,0 0 0,0 0 0,0 0-1,-1 0 1,1 0 0,0 0-1,0 1 1,0-1 0,-1 0 0,1 1-1,0-1 1,0 0 0,-1 1-1,1-1 1,0 1 0,-1-1 0,1 1-1,0-1 1,-1 1 0,1 0-1,-1-1 1,1 1 0,-1 0 0,1-1-1,-1 1 1,0 0 0,1 0-1,-1 1 1,4 3-1943,4 6-1676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5.6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96 10240,'5'-2'6926,"23"-9"-5623,-15 7-1093,1 0 0,0 1 0,0 1 0,26-2 0,-12 2-103,-14 0-551,-1-1 0,0-1-1,0 1 1,-1-2 0,24-11-1,8-3-3209,-10 7-340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6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1436 7424,'0'2'291,"0"0"0,0 0 0,0 0 1,1 0-1,-1-1 0,1 1 0,-1 0 1,1 0-1,0-1 0,0 1 0,0 0 1,0-1-1,0 1 0,0-1 0,0 1 0,0-1 1,1 0-1,-1 0 0,0 1 0,1-1 1,-1 0-1,1 0 0,0 0 0,-1 0 1,1-1-1,0 1 0,3 1 0,8 1 53,1 0-1,0-1 0,0 0 1,-1-1-1,1-1 0,0 0 1,0-1-1,0 0 1,0-1-1,0-1 0,-1 0 1,25-10-1,-30 10-248,0-1-1,0 0 1,-1 0 0,0-1-1,0 1 1,0-2 0,0 1-1,-1-1 1,0 0 0,0 0-1,0-1 1,-1 1 0,0-1-1,-1-1 1,7-12 0,4-11 46,-1-2 1,-2 1 0,10-44 0,12-106 0,-30 148-113,-2-1 0,-2 0-1,-4-47 1,-24-101-32,17 130-249,-2 1 0,-3 1 0,-33-76 0,38 102 125,-61-124-714,59 125 649,-1 1 1,-1 1 0,-1 0-1,-21-20 1,32 36 126,0 1-1,0 0 1,-1 1 0,0-1 0,0 1 0,0 0 0,-1 1-1,1-1 1,-11-3 0,14 6 47,-1 0 0,1 1-1,0-1 1,-1 1 0,1 0-1,-1 0 1,1 0 0,-1 0 0,1 1-1,-1-1 1,1 1 0,0 0 0,-1 0-1,1 0 1,0 0 0,0 1-1,0-1 1,0 1 0,0 0 0,0 0-1,0 0 1,-3 3 0,3-2 18,0 0 1,0 1 0,0-1-1,0 1 1,1 0 0,0 0 0,-1 0-1,1 0 1,1 0 0,-1 1-1,1-1 1,-1 0 0,1 1-1,1-1 1,-1 1 0,0 0-1,1-1 1,1 8 0,0 8 49,1 1 0,11 38 0,-10-46-48,15 58 167,3 0 1,4-1-1,44 90 0,-40-102-121,120 255-69,-130-268 28,3-1 0,42 66 1,-54-95 21,2 0 1,-1-1-1,2 0 1,0-1-1,0-1 1,1 0 0,1-1-1,0 0 1,0-1-1,21 10 1,-26-16-178,53 24 231,-53-25-1163,-1 0-1,15 2 0,-11-4-3393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7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8960,'0'0'7519,"0"8"-6847,0-1-352,0 5-64,5 9-128,-1-1-96,1 4 64,-1 3-64,5 1-32,0 4-416,-4-5-128,-1 1-991,1-4-353,4-4-2368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7.4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 8960,'-5'0'3328,"1"0"-2592,4 4-608,0-1-512,4 6-2304,5 2-896,5 5 864,7 4 448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7.7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82 293 8576,'-6'8'9980,"-7"-10"-7366,10 1-2509,1 0 0,-1 0 0,0-1 0,1 1 0,-1-1 0,0 1 0,-3-4 0,2-1-10,0 0-1,0 0 1,1 0 0,0 0 0,0-1-1,0 1 1,1-1 0,0 1 0,0-1-1,0 0 1,0-11 0,0-1-110,1-1 0,1 1 0,2-21 0,-1 29-11,1 0 0,0 0 0,4-15 0,-5 24 3,-1 0-1,1 0 0,0 0 0,-1 0 0,1 0 1,0 0-1,0 0 0,1 0 0,-1 0 0,0 1 1,1-1-1,-1 0 0,1 1 0,-1-1 1,1 1-1,0 0 0,-1-1 0,1 1 0,0 0 1,0 0-1,0 0 0,0 0 0,0 0 0,4 0 1,-2 1 12,1 0 0,-1 0 1,1 0-1,0 1 0,-1-1 1,1 1-1,-1 0 0,8 3 1,33 19 6,-6-3 34,-30-15-40,1-2-1,-1 1 0,0-1 1,1-1-1,-1 1 0,1-2 1,0 1-1,0-1 0,0-1 1,10 0-1,1-4 42,27-6 0,-27 5-27,27-3-1,-43 7 2,-1 1-1,1 1 1,-1-1-1,1 1 1,-1 0-1,1 0 1,-1 0-1,0 0 1,0 1 0,1 0-1,-1 0 1,0 0-1,0 0 1,-1 0-1,1 1 1,5 4-1,-4-2-71,0 0 0,0 0 0,-1 0 1,1 1-1,-1-1 0,0 1 0,-1 0 0,1 0 0,4 13 0,-4-5-1122,0 1 0,1 17-1,6 21-3604,-3-29 789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8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8 8576,'-14'-7'8549,"14"22"-6747,-1-7-1569,0 0-1,0 0 0,-1 0 0,0 0 0,0-1 1,-5 10-1,-4 16 201,-35 178 110,26-107-563,-20 108-50,38-202-326,0-1 0,1 1 0,0-1 0,1 1-1,0-1 1,2 18 0,-2-27 325,0 1 0,0-1 0,0 0 0,0 1 0,0-1 0,0 0 0,1 0 0,-1 1 0,0-1 0,0 0 0,0 0 0,0 1 0,1-1 0,-1 0 0,0 0 0,0 0 1,0 1-1,1-1 0,-1 0 0,0 0 0,0 0 0,1 0 0,-1 0 0,0 1 0,1-1 0,-1 0 0,0 0 0,0 0 0,1 0 0,-1 0 0,0 0 0,1 0 0,-1 0 0,0 0 0,1 0 0,-1 0 0,0 0 0,0 0 0,1 0 0,-1-1 0,0 1 0,0 0 0,1 0 0,-1 0 0,14-9-2860,-11 7 2096,10-7-2711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50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9 7296,'-9'-9'7850,"8"11"-7498,-1 4-90,0 0 0,0 0 0,0 1 0,1-1 0,0 1 0,0-1-1,1 1 1,0 0 0,1 6 0,-1-4-179,1 0 0,0 0 0,1 0 0,0 0 0,1 0 0,4 10 0,-6-16-76,1-1-1,-1 1 1,0-1 0,1 1-1,0-1 1,-1 0-1,1 0 1,0 0 0,0 0-1,0 0 1,1-1-1,-1 1 1,0 0 0,1-1-1,-1 0 1,5 2 0,-4-2 62,1 0 1,0 0 0,0 0 0,0-1-1,-1 0 1,1 0 0,0 0 0,0 0-1,0 0 1,7-2 0,-4 0 28,-1 0 0,1 0 1,-1-1-1,0 0 0,0 0 1,0 0-1,0-1 0,-1 0 1,1 0-1,-1 0 0,0 0 0,0-1 1,6-8-1,-8 10-72,0-1-1,-1-1 1,1 1 0,-1 0-1,0-1 1,3-6-1,-5 9-11,0 1 0,1 0 0,-1-1 0,0 1 0,0 0 0,0-1 0,-1 1 0,1-1 0,0 1 0,0 0 0,-1-1 0,1 1 0,-1 0 0,1-1 0,-1 1 0,0 0 0,1 0 0,-1 0 0,0-1 0,0 1 0,0 0 0,0 0 0,0 0 0,0 0 0,0 1 0,0-1 0,-2-1 0,-3-2-87,-1 1 0,0-1 1,0 1-1,0 1 0,0-1 1,0 1-1,-16-2 1,14 3-744,1-1 1,-1 0 0,0-1 0,0 0 0,-8-5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8.7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8320,'6'15'8029,"-5"-14"-7606,20 30 137,-12-17 150,130 178 1721,-107-155-2218,1-1 1,69 58 0,90 48-811,-189-140 532,3 2-324,0 0 0,0-1 0,9 4 1,-13-6 109,-1 0 1,1-1-1,0 1 0,0-1 1,0 1-1,0-1 1,-1 0-1,1 0 1,0 0-1,0 0 1,0 0-1,0 0 1,0-1-1,-1 1 1,1 0-1,0-1 1,0 0-1,1 0 1,10-6-3631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9.1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40 9728,'-3'9'5589,"3"-8"-5174,0-1-328,0 1-1,1-1 1,-1 0-1,0 0 1,0 0-1,0 0 1,1 0-1,-1 0 1,0 0 0,0 0-1,1 0 1,-1 0-1,0 1 1,0-1-1,1-1 1,-1 1-1,0 0 1,0 0 0,1 0-1,-1 0 1,0 0-1,0 0 1,1 0-1,-1 0 1,0 0-1,1 0 1,22-12 342,-18 8 91,8-1-434,0 0-1,0 0 1,0 1 0,1 1-1,0 0 1,18-2 0,83 1-723,-37 4-1782,-26 2-5637,-25-1 3102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9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9216,'1'2'276,"-1"0"1,1 0 0,0-1-1,-1 1 1,1 0-1,0-1 1,0 1 0,0-1-1,0 1 1,1-1-1,-1 1 1,0-1 0,1 0-1,-1 1 1,1-1 0,-1 0-1,1 0 1,-1 0-1,1 0 1,0 0 0,0-1-1,-1 1 1,1-1-1,0 1 1,0-1 0,0 1-1,-1-1 1,1 0 0,3 0-1,43 0 1027,68 1-102,-98 1-1124,-1 0 1,1 1-1,-1 0 0,25 9 1,-37-9-56,1-1 0,0 1 0,-1 0 0,0 0-1,0 0 1,0 1 0,0 0 0,0 0 0,-1 0 0,1 0 0,-1 1 0,0 0 0,-1 0 0,1 0 0,-1 0 0,0 0 0,0 1 0,0 0 0,-1-1 0,0 1 0,0 0 0,-1 0 0,0 0-1,0 0 1,1 8 0,-2 83-118,-1-75-734,0 1 0,2-1 1,1 1-1,6 35 0,-7-57 572,-1 0 1,0 1-1,1-1 0,-1 0 0,1 0 0,-1 1 0,1-1 1,0 0-1,-1 0 0,1 0 0,1 2 0,-1-3 56,-1 0-1,1 0 0,-1 0 1,1 1-1,-1-1 0,1 0 1,-1 0-1,1 0 1,-1 0-1,1 0 0,-1 0 1,1 0-1,-1 0 0,1 0 1,-1 0-1,1-1 0,-1 1 1,1 0-1,-1 0 0,1 0 1,-1-1-1,22-23-6351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39.9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27 7808,'-1'-1'267,"1"0"1,-1 0-1,1 0 0,-1 1 1,1-1-1,-1 0 1,0 0-1,1 0 1,-1 1-1,0-1 0,0 0 1,0 1-1,0-1 1,1 1-1,-1-1 0,0 1 1,0-1-1,0 1 1,0-1-1,0 1 1,0 0-1,0 0 0,0 0 1,0-1-1,-1 1 1,1 0-1,-1 1 0,1-1-144,0 0-1,-1 1 0,1 0 0,0-1 0,0 1 1,0 0-1,0 0 0,0 0 0,0-1 0,0 1 1,0 0-1,0 0 0,0 0 0,1 1 0,-1-1 1,0 0-1,1 0 0,-1 0 0,0 0 1,1 1-1,0-1 0,-1 2 0,-1 9 37,0 0-1,1 0 1,0 0-1,2 20 1,-1-5 19,1-1-27,1 0-1,1 0 1,1-1 0,9 34 0,-8-41-100,1-1 1,1 1-1,1-2 1,0 1-1,1-1 1,19 27-1,-22-36-34,-1-1-1,1 0 0,0 0 0,0-1 0,0 1 0,1-1 1,0-1-1,0 1 0,0-1 0,9 3 0,-10-5 39,0 0 0,0 0-1,0-1 1,0 0-1,0 0 1,0-1 0,1 1-1,-1-1 1,0 0 0,0-1-1,0 0 1,0 0-1,0 0 1,8-3 0,1-3 98,0 0 1,-1 0-1,0-1 1,0-1-1,-1-1 1,0 0-1,0 0 1,-1-1-1,-1-1 1,0 0-1,-1 0 1,0-1-1,11-19 1,-17 24-122,0 1 0,0-1-1,-1 0 1,0 0 0,0 0 0,-1 0 0,0-1 0,0 1-1,-1-1 1,0 1 0,-1-1 0,0 1 0,0-1 0,-1 0 0,0 1-1,-1 0 1,1-1 0,-2 1 0,1 0 0,-1 0 0,0 0-1,-1 0 1,0 0 0,0 1 0,-1 0 0,1-1 0,-2 2-1,1-1 1,-1 1 0,0 0 0,0 0 0,-10-7 0,2 4-220,-1 0 1,-1 1 0,1 0-1,-1 2 1,0-1-1,-25-4 1,15 5-552,0 2 1,-1 0-1,-40 1 0,24 3-3143,80-15-6694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0.4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41 197 9472,'-13'17'4796,"11"-14"-4422,-1 0 0,1 0-1,0 0 1,0 0 0,0 0 0,0 1-1,-1 4 1,0 3-133,1 0 0,0 0 0,1 0 0,0 0-1,0 0 1,2 0 0,-1 0 0,4 15 0,2 7 262,15 45-1,-18-67-389,1 0 0,0 0 0,10 18 0,-13-27-80,1 0 0,-1 0 0,1 1-1,-1-1 1,1 0 0,0 0 0,0-1-1,0 1 1,0 0 0,0-1 0,0 1-1,0-1 1,1 1 0,-1-1 0,0 0-1,1 0 1,-1 0 0,1 0 0,-1-1-1,1 1 1,0-1 0,3 1 0,4-2 84,1-1 1,0 0-1,0-1 1,-1 0 0,0-1-1,1 0 1,-1 0-1,15-9 1,-12 6 13,11-5 194,-1-1 1,0-1-1,-1-1 0,23-20 1,-36 27-180,-1 0-1,0-1 1,0 0 0,-1 0 0,0-1-1,0 0 1,-1 0 0,-1 0 0,0-1-1,0 0 1,6-21 0,-8 18-78,-1 0 0,0 0 0,0-1 0,-1 1 0,-1 0 1,-1 0-1,0 0 0,-5-26 0,4 33-77,0 0-1,0-1 1,-1 1 0,0 0 0,0 1-1,-1-1 1,0 1 0,0-1 0,0 1-1,-1 0 1,0 1 0,0-1 0,0 1-1,-1 0 1,0 0 0,0 0 0,0 1-1,-10-5 1,6 5-113,1 0-1,-1 0 1,0 1-1,0 1 0,0 0 1,0 0-1,0 1 1,0 0-1,0 1 1,-1 0-1,-15 2 1,2 3-989,1 0 0,1 1 0,-44 17 0,64-22 662,-10 3-581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1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7 134 8320,'-7'-9'6811,"14"1"-4703,-2 3-2436,24-23 676,-19 17-224,1 0-1,0 1 0,1 0 0,0 1 1,0 0-1,15-7 0,-25 15-63,0 0 1,0 0-1,0 0 0,0 0 0,0 1 0,0-1 1,0 1-1,0-1 0,0 1 0,0 0 0,0 0 1,0 0-1,0 0 0,0 0 0,1 0 1,-1 1-1,0-1 0,0 1 0,0-1 0,0 1 1,0 0-1,0 0 0,-1 0 0,1 0 0,0 0 1,0 0-1,-1 0 0,1 1 0,0-1 1,-1 1-1,1-1 0,1 4 0,0-1 31,-1 1 1,1 0-1,-1-1 0,0 1 0,-1 0 1,1 0-1,-1 0 0,0 0 0,0 0 1,-1 0-1,1 0 0,-1 10 0,-6 39-116,-15 68 0,5-34 38,10-55 7,-12 95 76,15-100-97,1 0-1,4 43 1,-2-67-15,1 0-1,-1 0 1,1 0-1,0 0 1,0 0-1,0-1 1,0 1-1,1 0 1,0-1 0,-1 1-1,1-1 1,5 6-1,-5-6 22,0-1 0,1 0-1,0 0 1,-1 0 0,1-1-1,0 1 1,0-1 0,0 0-1,0 1 1,0-1 0,0 0 0,1-1-1,-1 1 1,0-1 0,5 1-1,32 0-942,-1-1-1,1-2 0,-1-1 1,70-16-1,-91 15-1479,31-12-1,-18 4-1250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2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7 8960,'-3'-6'7151,"3"6"-7005,-7 8 1497,-5 15-1704,1 12 456,1 1 0,-5 43-1,-4 79-824,11-83-1870,8-73 2039,-3 27-1750,6-14-2341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2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8704,'1'1'556,"1"0"-1,-1 0 1,1 1 0,-1-1 0,1 1 0,-1-1 0,0 1-1,2 3 1,10 28 1196,-6-11-1210,9 19-335,-6-15 98,0-1-1,22 38 1,-28-56-550,1-1 1,-1 0 0,1 0-1,0 0 1,0 0 0,1-1-1,0 0 1,-1 0 0,2-1-1,-1 0 1,1 0 0,-1 0-1,1 0 1,8 2 0,4-2-1895,2-3-1242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3.1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8960,'5'2'6514,"7"-1"-4269,21-1-2869,-21 0 1496,0 0-654,-1-1-9,0 1 0,0 0 1,0 1-1,0 0 0,0 1 1,0 0-1,0 1 0,14 5 1,-23-6-143,-1-1 0,1 0 0,0 0 0,0 1 0,0-1 0,-1 1 0,1 0 0,-1-1 0,1 1 0,-1 0 0,0 0 0,0 0 0,0 0 0,0 0 0,0 0 0,0 0 0,0 1 0,-1-1 1,1 0-1,0 5 0,0 3 22,-1 1 0,1 0 0,-3 12 1,2-13-69,-11 80 147,6-63-117,2 0 1,1 0-1,2 46 1,0-67-72,1-1 0,0 1 0,0-1 1,0 0-1,1 1 0,4 7 0,-6-12 17,1 1 1,0 0-1,0-1 0,1 1 0,-1-1 0,0 1 0,0-1 0,1 1 0,-1-1 0,1 0 0,-1 0 0,1 0 0,0 0 0,-1 0 0,1 0 1,0 0-1,0 0 0,-1-1 0,1 1 0,0-1 0,4 1 0,4-1-635,0 0 0,0-1 0,0 0 0,0 0 0,15-5 0,-3 1-3070,-12 4-478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3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1 267 9472,'26'-4'7806,"16"-11"-6275,-9 2-1167,107-28 377,30-9-288,-45 11-392,2 5-1,229-31 1,-329 62-936,-1 1 0,1 2 1,0 0-1,28 5 1,-41-1-518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52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7296,'9'-5'5657,"11"-2"-4414,22-5-1039,-26 9 110,0 0 1,1 2 0,-1 0-1,1 0 1,22 3 0,-33-1-182,1 1 1,0 0 0,-1 0 0,0 0 0,1 0 0,-1 1 0,0 0 0,-1 1 0,1-1-1,0 1 1,-1 0 0,0 0 0,0 1 0,0 0 0,-1 0 0,1 0 0,-1 0 0,5 8-1,-7-8 8,0 0 0,0 0 0,0 0 0,0 1 0,-1-1 0,0 0 0,1 9 0,-1 38 433,-1-35-484,-2 15 12,-10 59-1,9-79-56,-1 1 0,0 0 0,-1-1 0,-1 0 0,0 0 0,-11 17 0,-1-3 40,11-15-136,0-1 1,0 1-1,-7 18 0,14-28 41,0 0 0,0 0 1,-1 0-1,1 0 0,1-1 0,-1 1 0,0 0 0,0 0 0,0 0 0,0 0 0,1 0 0,-1 0 0,0 0 0,1 0 0,-1-1 0,1 1 0,-1 0 0,1 0 0,-1 0 0,1-1 1,0 1-1,-1 0 0,1-1 0,0 1 0,0-1 0,-1 1 0,2 0 0,22 13 32,-15-11 5,0 1 0,0-1-1,0-1 1,0 0 0,0 0-1,1 0 1,16-1 0,-4-1 200,1-1 1,30-6-1,111-16 259,-116 18-600,-28 5-7852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4.0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 0 7552,'-6'1'6713,"-2"14"-5282,-31 88 67,20-48-1276,-7 28-188,24-75-153,-21 88-1078,4-36-2980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4.3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8064,'1'3'497,"4"6"595,1 0 1,-1-1-1,1 1 0,1-1 1,0-1-1,10 11 1,7 3-786,-1 1 1,0 1 0,36 50 0,-50-60-368,21 26-26,-27-36-74,-1 0 1,1-1 0,0 1 0,0 0 0,0-1 0,1 0-1,-1 1 1,1-1 0,4 1 0,-7-2-46,1-1 1,0 0 0,0 0-1,-1 0 1,1 0-1,0 0 1,0 0-1,-1 0 1,1 0-1,0-1 1,0 1 0,-1-1-1,1 1 1,1-2-1,15-5-3341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4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 8960,'1'-2'504,"-1"-1"1,2 0-1,-1 1 1,0-1 0,0 1-1,1 0 1,-1-1-1,1 1 1,0 0 0,0 0-1,2-3 1,-2 4-354,1 0 0,-1 0 0,0 0 1,0 0-1,1 0 0,-1 1 0,0-1 1,1 1-1,-1-1 0,1 1 0,-1 0 1,5 0-1,-4 0-85,2 0 82,-1 0-1,1 0 1,-1 1 0,0-1 0,5 2 0,-7-1-89,0-1 1,-1 1-1,1 0 0,0 0 1,-1 0-1,0 0 1,1 0-1,-1 0 0,1 0 1,-1 0-1,0 1 1,0-1-1,0 1 0,0-1 1,0 0-1,1 3 0,2 3 19,-1 0-1,-1 0 0,1 0 1,-1 1-1,-1-1 0,1 1 0,0 10 1,-2 57 15,-1-38-53,1-20 27,0 2-32,3 34 1,-2-48-40,-1-1 0,1 1 1,0-1-1,1 0 0,-1 0 1,1 1-1,0-1 0,0 0 0,0 0 1,0 0-1,1-1 0,0 1 0,3 3 1,-3-5 1,-1 0 1,1-1-1,-1 1 1,1-1-1,0 0 1,0 0-1,0 0 1,0 0-1,0 0 1,0 0-1,0-1 1,0 0-1,0 0 1,0 1-1,0-2 1,6 0-1,2 0-233,0-1 0,1-1 0,11-4 0,-10 3-678,-1-1 0,1-1 0,11-7-1,11-9-3368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5.3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35 8704,'3'3'1017,"0"0"0,0-1 0,1 1 1,-1-1-1,1 0 0,6 4 0,-4-4-498,1 0 0,-1 0-1,12 2 1,1-2-1137,40-1 0,-35-2 1245,-3 1-749,-1-2-1,0 0 1,28-8-1,-15 1-2237,40-17 0,-28 8-1336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5.8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8576,'0'4'4896,"2"39"-2920,10 52 0,-3-28-1822,-3-4-186,13 95-75,-18-150-123,1-1-1,0 1 1,4 9-1,-6-15 60,1 0 1,0 0-1,0-1 0,0 1 1,0 0-1,0-1 0,0 1 1,0-1-1,0 1 0,1-1 1,-1 0-1,1 1 0,-1-1 1,1 0-1,-1 0 0,1 0 1,0 0-1,2 1 0,13-1-3503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6.6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28 8960,'-5'-27'8426,"5"28"-8393,0 0 1,0 0-1,0-1 0,0 1 0,0 0 1,-1 0-1,1 0 0,0 0 1,-1-1-1,1 1 0,0 0 0,-1 0 1,0 1-1,-4 7 13,-18 62-11,6-15-17,10-38-113,3-6 80,-1 0 0,1 0-1,1 0 1,0 1 0,-1 20 0,4-32 1,0 1 0,0-1 0,0 1 0,0-1 1,0 0-1,1 1 0,-1-1 0,0 0 0,1 1 0,-1-1 1,1 0-1,0 1 0,-1-1 0,1 0 0,0 0 0,0 0 1,-1 0-1,1 0 0,0 0 0,0 0 0,0 0 0,1 0 0,-1 0 1,0 0-1,0-1 0,0 1 0,1 0 0,-1-1 0,0 1 1,0-1-1,3 1 0,3 0-19,1 0 0,-1 0 0,1-1 0,14 0 0,7-1 38,-1 6 50,0 1 0,40 13 0,-37-9 143,-26-9-157,0 0 223,0 0 1,0 1-1,-1-1 0,1 1 1,0 0-1,-1 0 0,1 1 1,-1-1-1,0 1 1,4 3-1,-8-5-236,1 0 0,-1-1 0,0 1 0,0 0 0,0-1 0,0 1 0,0 0-1,1 0 1,-1-1 0,0 1 0,0 0 0,-1-1 0,1 1 0,0 0 0,0-1 0,0 1 0,0 0 0,-1-1 0,1 1-1,0 0 1,-1-1 0,1 1 0,0-1 0,-1 1 0,1 0 0,-1-1 0,1 1 0,-1-1 0,1 1 0,-1-1 0,0 1 0,-23 18-191,17-14 141,-17 12-1330,-54 28 0,74-43 927,-1 0 0,1-1 0,-1 1 0,0-1 0,0-1 0,0 1 0,0-1-1,0 1 1,0-1 0,0-1 0,0 1 0,1-1 0,-10-2 0,-4-1-3175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7.0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25 8704,'-8'17'8100,"12"-14"-6670,6-4-1227,34-11 691,-20 5-765,0 0-1,26-2 1,-34 7-228,73-4-1013,-78 6-201,1 1 0,-1 0-1,14 3 1,-12 2-1946,-3 2-303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7.4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0 208 8320,'23'0'6008,"-15"1"-5597,0-1 0,1 0 1,15-2-1,29-12-128,-1-1 0,-1-3 0,51-25 0,-49 20-300,2 1 1,71-17-1,51 9-663,-141 27-1159,46 3 1,-54 1-1740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7.9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90 0 9216,'0'0'6805,"-9"14"-6096,4 2-648,-1 1 0,2 0 0,0 0 0,-2 30 0,-5 24-142,6-50-136,-14 57-1336,3-28-2415,11-38 816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8.2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8320,'2'0'475,"0"1"0,-1 0 1,1 0-1,0 0 0,-1 0 0,1 0 1,-1 0-1,0 0 0,3 3 1,0 1 8,0 0 0,-1 0 1,5 10-1,4 7-65,24 34-115,-18-25-219,41 51 1,-55-77-182,1 0 0,0-1 0,0 1 0,11 6 1,-13-9-144,-1-1 0,0 0 0,0 0 1,1 0-1,-1 0 0,0 0 1,1 0-1,-1-1 0,1 1 0,-1-1 1,1 0-1,-1 1 0,1-1 0,-1 0 1,5-1-1,11-4-3238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5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0 203 8320,'0'0'6101,"5"-13"-3008,0 8-2870,1-1 0,1 1 1,-1 0-1,1 1 0,-1 0 0,1 0 0,1 0 0,-1 1 0,10-4 1,1-1-51,32-12 32,1 2 0,0 2 0,2 2 0,71-9-1,-10 7-10,58-11-3401,-172 27 3090,0 0 1,1 0-1,-1 0 0,1-1 1,-1 1-1,1 0 0,-1 0 1,1 0-1,-1 0 0,1 0 1,-1 0-1,0 0 0,1 1 1,-1-1-1,1 0 0,-1 0 1,1 0-1,-1 0 0,1 0 1,-1 1-1,0-1 0,1 0 1,-1 0-1,1 1 0,-1-1 1,0 0-1,1 1 0,-1-1 1,0 0-1,0 1 0,1-1 0,-1 1 1,0-1-1,0 0 0,1 1 1,-1-1-1,0 1 0,0-1 1,0 1-1,0-1 0,0 1 1,0-1-1,0 0 0,0 1 1,0 0-1,1 0-46,2 7-3533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8.6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 8192,'5'-7'7255,"-4"6"-7005,14 1 1483,-11 0-1601,0 1 0,1 0 0,-1 0 0,7 4 0,-8-4-71,0 0 1,-1 0-1,0 1 0,1-1 1,-1 1-1,0 0 0,0-1 1,0 1-1,0 0 0,0 0 1,0 1-1,-1-1 0,1 0 1,-1 0-1,1 1 0,-1-1 1,0 1-1,0-1 0,0 1 1,0 0-1,-1-1 0,1 1 1,-1 0-1,1 0 0,-1-1 1,0 1-1,0 0 0,0 0 1,-1 4-1,-1 5-105,0-3 44,0 0-1,1 0 1,1-1-1,0 1 1,0 10-1,1-16-9,-1-1 0,0 0 0,1 0 0,0 0 0,-1 0 0,1 0-1,0 0 1,0 0 0,0 0 0,0 0 0,0-1 0,1 1 0,-1 0 0,1 0-1,-1-1 1,1 1 0,-1-1 0,1 0 0,0 1 0,0-1 0,-1 0 0,1 0 0,0 0-1,0 0 1,0-1 0,4 2 0,4 0-1034,0 0 0,0 0-1,1-1 1,15 0 0,-12-1-3041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49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55 7296,'1'19'5106,"5"-5"-3637,-5-13-1437,0 0 0,0 0 0,0 1-1,0-1 1,1 0 0,-1 0-1,0 0 1,1 0 0,-1-1 0,1 1-1,-1 0 1,1-1 0,-1 1 0,1-1-1,-1 1 1,1-1 0,-1 0 0,3 1-1,17 0 371,-1 0 0,1-1-1,23-4 1,-24 2-126,233-33 1967,-29 3-1393,337 1-407,-70 54-342,-35 13 112,-257-34 258,-153-4-387,177-6 337,8-3-351,398 17-70,-323-4-291,-167-3-7605,-125 1 3950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1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22 104 7296,'-2'0'397,"1"-1"-1,0 1 1,0-1 0,-1 1 0,1-1-1,0 0 1,0 1 0,0-1 0,0 0 0,0 0-1,0 0 1,0 0 0,0 0 0,0 0 0,-1-1-1,1 1-266,1 0 0,0 0 1,-1 0-1,1 0 0,0 0 0,0 0 0,0 0 0,0 0 0,-1 0 0,2 0 0,-1 0 0,0 0 0,0 0 0,0 0 0,0 0 1,1-2-1,0 0-51,1 0 0,0 0 0,0 0 0,0 0 0,0 0 0,0 1 0,0-1 0,1 0 1,-1 1-1,1 0 0,3-3 0,2 0 29,-1 1 1,1 0-1,-1 0 1,1 1-1,0 0 1,0 0-1,17-2 0,-12 3 135,1 0-1,-1 1 1,1 1-1,17 2 1,-28-2-181,0 0 0,-1 1 0,1 0-1,0 0 1,0-1 0,0 2 0,-1-1 0,1 0 0,-1 1 0,1-1 0,-1 1 0,1-1 0,-1 1 0,0 0 0,0 0 0,0 0 0,0 1 0,0-1 0,0 0 0,-1 1-1,1-1 1,-1 1 0,0 0 0,1-1 0,-1 1 0,0 0 0,1 5 0,0 6 96,1 0 0,-2 0 0,0 0 0,-1 21 0,0-20-37,-1 8 24,0-17-181,0 0 0,1 1 1,0-1-1,0 0 0,1 0 0,-1 0 0,1 1 0,1-1 1,1 6-1,0-7 3,0 0-1,0-1 1,1 1 0,-1-1 0,1 0 0,0 0-1,0-1 1,7 6 0,3 0-44,21 10-1,-25-14 131,0 0 1,-1 1-1,1-1 0,-1 2 1,-1-1-1,9 9 1,-16-13-5,1 0 0,-1 0 0,0 0 1,0 0-1,1 0 0,-1 0 0,-1 0 0,1 0 1,0 0-1,0 1 0,-1-1 0,0 0 1,1 1-1,-1-1 0,0 0 0,0 1 0,0-1 1,0 0-1,-1 1 0,1-1 0,-1 0 1,1 1-1,-1-1 0,0 0 0,0 0 0,0 0 1,0 0-1,0 0 0,-2 3 0,-4 6 103,-1 0 0,-1-1 0,-18 18 0,22-23-151,-14 12-280,-1-1 0,-1-1-1,0 0 1,-1-2 0,-32 15 0,16-9-1651,29-16 200,9-26-4407,4 8 2639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1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83 0 8192,'-6'1'10047,"2"7"-6722,2-2-4362,-5 26 1254,-1 15-851,-28 81 1,19-95-2881,14-28 2281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2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9216,'4'8'8620,"10"1"-8745,-9-6 717,35 28-277,-1 1 0,-2 2-1,34 39 1,-62-63-268,-1-1-1,1-1 0,11 8 1,-17-13-402,0-1 0,1 0 0,0 0 1,0 0-1,-1 0 0,1 0 0,0-1 0,1 0 1,-1 0-1,0 0 0,0 0 0,6 0 1,-4-2-1828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2.9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8192,'8'0'5443,"25"0"-1871,-30 0-3495,0 0-1,0 1 1,-1-1 0,1 1-1,-1 0 1,1 0 0,0 0 0,-1 0-1,0 0 1,1 1 0,2 1-1,-2 0 31,0 0-1,-1 0 0,1 0 1,-1 1-1,0-1 0,0 1 1,0-1-1,0 1 0,-1 0 1,1 0-1,-1 0 0,0 0 1,0 0-1,0 5 0,1 9 226,0 35 0,-3-36-137,1 5 133,-1-13-282,1 0 1,0 0-1,0 1 0,1-1 0,0 0 1,1-1-1,4 17 0,-5-23-50,0-1-1,0 1 0,0-1 0,-1 0 0,1 0 0,0 1 1,1-1-1,-1 0 0,0 0 0,0 0 0,0 0 0,1 0 0,-1 0 1,0 0-1,1-1 0,-1 1 0,1 0 0,2 0 0,2 0 1,-1 0-1,1 0 1,0-1-1,5 0 0,-6 0-371,-1 0 0,1 0 0,-1 1 1,0-1-1,0 1 0,5 1 0,9 6-4312,-5-4 539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3.7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5 201 7424,'-4'-3'7589,"51"1"-5453,75-14 1,-28 3-944,343-52 1074,-319 40-2191,185-36-24,-274 55-543,0 2 1,1 1-1,39 1 0,-64 2 101,-1 0 0,1 1-1,-1 0 1,1 0-1,7 3 1,-10-3 93,-1 0 0,1 0 0,-1-1 0,1 1 0,-1 0 0,0 0 0,0 0 0,2 3 0,2 4-3531,-5-7 3402,1 1 1,-1-1 0,0 0-1,0 2 1,0 6-3084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4.2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0 8192,'0'1'184,"1"-1"0,0 0 0,-1 0 0,1 0 0,-1 1 0,1-1 0,-1 0 0,1 1 0,-1-1 0,0 0 0,1 1 0,-1-1 1,1 1-1,-1-1 0,0 1 0,1-1 0,-1 1 0,0-1 0,1 1 0,-1-1 0,0 1 0,0-1 0,0 1 0,1-1 0,-1 1 0,0 0 0,0-1 0,0 1 0,0-1 0,0 1 1,0 0-1,0-1 0,0 1 0,0-1 0,-1 2 0,-3 26 1187,3-25-1193,-88 341 2382,63-254-4618,9-38-230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4.6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8064,'0'0'4800,"11"4"-1808,6 8-2124,86 63 1026,-12 0-1229,35 32-311,-80-69-252,16 16-343,-61-54 145,-1 1-1,1-1 0,-1 1 1,1-1-1,-1 1 1,1-1-1,-1 1 1,1-1-1,0 1 1,-1-1-1,1 0 1,0 1-1,-1-1 0,1 0 1,0 0-1,0 0 1,-1 1-1,1-1 1,0 0-1,0 0 1,-1 0-1,1 0 1,0 0-1,0 0 1,-1-1-1,1 1 0,0 0 1,-1 0-1,1 0 1,0-1-1,0 1 1,-1 0-1,1-1 1,-1 1-1,1 0 1,0-1-1,-1 1 0,1-1 1,-1 1-1,1-1 1,-1 0-1,1 1 1,-1-1-1,1 1 1,-1-1-1,0 0 1,1 1-1,-1-2 1,5-10-4016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5.1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 8704,'6'-7'9585,"19"-9"-7923,-24 15-1609,0 1 0,0 0 0,0 0 0,0-1 0,0 1 0,0 0-1,0 0 1,0 0 0,0 0 0,0 0 0,0 1 0,0-1-1,0 0 1,0 0 0,0 1 0,0-1 0,0 0 0,0 1 0,0-1-1,-1 1 1,1-1 0,0 1 0,0-1 0,0 1 0,-1 0 0,1 0-1,0-1 1,-1 1 0,1 0 0,0 1 0,2 3 115,0 0-1,-1 0 1,0 0 0,2 9 0,0-4-102,6 29 263,-10-33-312,1-1 1,0 0 0,0 0-1,1 0 1,-1 0 0,1 0-1,0-1 1,0 1 0,1 0 0,0-1-1,-1 0 1,1 1 0,5 4-1,-5-7-31,0 1 0,1-1 1,-1 0-1,1 0 0,-1 0 0,1 0 0,0 0 0,-1-1 0,1 0 0,0 0 0,0 0 0,0 0 0,0-1 0,0 1 0,4-1 0,8-1-928,0 0-1,25-5 0,-7 0-2438,0 3 22,2 2-961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53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0 7680,'0'0'7269,"-4"8"-5861,-6 15-836,0 1 1,-9 41-1,-29 176-220,37-179-336,4-30-707,-2 1-1,-15 37 0,19-59 72,2-7-597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5.9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9600,'0'0'5146,"0"5"-4100,2 21-305,6 40 1,0-7-588,2 58-18,16 136-219,-24-218-73,-2-26-489,1-1 0,2 15 1,0-15-2610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6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52 7552,'1'1'168,"0"1"464,0 0 1,1 0 0,0 0 0,-1 0-1,1 0 1,0 0 0,0 0 0,4 2 0,-4-4-427,-1 1 0,1-1 1,0 0-1,0 1 1,0-1-1,0 0 1,-1 0-1,1 0 1,0-1-1,0 1 1,0 0-1,0-1 1,-1 1-1,3-2 0,20-4 179,1-2-329,39-5-1,45-5-2326,-37 0-3868,-49 11 2886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6.8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7168,'0'-12'8629,"0"21"-7115,1 70-807,12 90 0,-11-152-818,2 13-1210,1 1 0,11 37-1,-15-65 815,0 0-1,0 0 1,-1 0 0,1 0-1,-1 0 1,0 3-1,0 6-2750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7.2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40 8320,'-4'8'7449,"4"-8"-7305,1 1-22,-1 0 1,1 0 0,-1 0 0,1 0 0,-1 0-1,1 0 1,0-1 0,0 1 0,-1 0 0,1 0-1,2 0 1,1 1 5,0 0 0,0-1 1,0 0-1,0 0 0,0 0 0,0 0 0,0 0 1,1-1-1,-1 0 0,5 0 0,48-7 263,-38 4-315,313-44 495,-247 38-1303,-56 7-2202,0 2-3821,-20 0 3390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7.6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 9216,'0'0'2981,"-10"13"843,-33 196-2109,33-146-1558,9-55-167,-30 151-716,29-150-194,0 0 1,-1 0-1,0-1 1,-9 16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8.0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8448,'7'5'5615,"-1"4"-3494,-2-3-1714,8 7-65,1-1-1,23 18 0,6 6-143,51 62-166,-81-84-803,27 25 1,-32-34-627,-1 0-1,1 0 1,13 6-1,-4-7-3146,-1-3 838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1:58.4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 9088,'23'-2'6704,"0"-4"-3486,-16 4-3078,0 0 1,0 1-1,1 0 0,10 0 0,-15 1-64,-1 0-1,1 0 0,0 1 1,-1 0-1,1-1 0,0 1 1,-1 0-1,1 0 0,-1 0 0,1 1 1,-1-1-1,0 0 0,0 1 1,1 0-1,-1 0 0,2 2 0,0 0 44,0 1 0,0 0 0,0 0 0,-1 1 0,0-1 0,0 1 0,0 0 0,2 8 0,1 7 101,4 24 0,-1-6-328,-9-37 104,1 1-1,0-1 1,0 0-1,0 0 1,0 0 0,0 0-1,0 0 1,0 0-1,1 0 1,-1 0 0,1 0-1,-1 0 1,1-1-1,0 1 1,-1-1 0,1 1-1,0-1 1,0 0-1,0 1 1,0-1-1,1 0 1,-1-1 0,0 1-1,0 0 1,0-1-1,1 1 1,1 0 0,-1-1-254,-1 0 0,1-1 0,-1 1 0,0 0 0,1-1 0,-1 1 1,0-1-1,1 1 0,-1-1 0,4-2 0,42-25-8526,-29 16 4886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0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 41 7040,'1'-2'454,"0"0"0,-1 0 0,1 0-1,0 0 1,-1 0 0,1-1 0,-1 1 0,0 0 0,0 0 0,0 0 0,0-5 0,-1-3 3395,1 12-3215,-5 12-453,2 1 0,0 0-1,1 0 1,-1 28 0,1-15-109,-33 385-29,-44 140 55,43-326-138,24-152-122,-9 66 42,5-46-2931,11-71-1007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1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8960,'-7'7'7694,"15"2"-6973,-4-5-615,-1-1-21,0 0 0,0-1 0,0 1 0,0-1 0,0 0 0,0 0 0,1 0 0,-1-1 0,1 1 1,-1-1-1,1 1 0,0-1 0,0 0 0,5 0 0,215 26 869,-196-24-1957,57-1-1,-51-2-3548,-25 0 840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2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7808,'6'0'6826,"73"0"-4203,97-1-2115,-79-11-1051,-49 5-1730,-20 4-1764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53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8320,'-4'3'6791,"4"-2"-6585,0 2 7,1 0-1,-1 1 1,1-1 0,0 0 0,0 0 0,1 0-1,-1 0 1,1 0 0,1 4 0,21 27 628,-21-29-653,21 27 35,2-2 0,1-1 0,0-1-1,3-1 1,0-1 0,1-2 0,2-1 0,38 20-1,-42-26-260,45 21 215,-74-37-283,1-1 0,0 1 0,0-1 0,-1 1 0,1-1 0,0 0 0,0 0 0,-1 1 0,1-1 0,0 0 0,0 0 0,0 0 0,-1 0 0,1 0 0,0 0 0,0 0 0,0 0 0,-1 0 0,1 0 0,0 0 0,0 0 0,0-1 0,-1 1 0,1 0 0,0-1 0,1 0 0,-1 0-325,-1-1 0,1 1 0,-1-1 0,1 1 0,-1-1 1,1 0-1,-1 1 0,0-1 0,0 0 0,0-2 0,2-9-1241,1-7-1864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3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2 7424,'-6'-2'6084,"-2"23"-4942,5 4-755,0 49 0,0-5 221,-25 191 483,8-92-1063,-38 403-44,30-326-62,-11 146-809,38-372 443,0-6-426,0-1 0,1 1 0,1 0 0,2 16 0,4-12-2474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5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75 7808,'-2'-2'988,"1"1"-494,0 1 0,0-1 0,-1 0 0,1 1 0,0-1 0,0 1 0,-1 0 1,1-1-1,-3 1 0,-2-2 2166,11-4-2012,0 3-587,-1 1 1,1 0-1,0 0 1,0 0-1,0 0 0,7-1 1,10-3 89,16-6 164,44-6-1,-63 15-183,0 0 1,0 2-1,-1 1 0,36 3 0,-50-3-68,-1 1 0,1-1 0,0 1 0,-1 0 0,1 1-1,-1-1 1,1 0 0,-1 1 0,0 0 0,0 0-1,1 0 1,-1 0 0,-1 1 0,5 3 0,-3-2 22,-1 1 1,1 0-1,-1 0 1,0 1-1,0-1 1,-1 0 0,3 11-1,1 1-18,-2 0 1,-1 0-1,0 0 1,-1 0-1,0 28 0,-11 89 56,7-117-106,-28 173 79,21-131-137,3 1 0,2 91 0,4-141 55,0 0-1,1 1 1,1-1-1,-1 0 0,6 17 1,-5-23-9,-1 0 0,1 0 1,0-1-1,0 1 0,0 0 1,1-1-1,-1 1 0,1-1 1,0 0-1,0 0 0,0 0 0,0 0 1,0 0-1,1-1 0,-1 1 1,6 2-1,6 1 7,0 0 0,1-1 0,18 3 0,49 7-64,-81-15 51,107 12-1898,-93-11 859,-1-1 0,1-1 0,-1 0 0,28-6 0,-15-1-2906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5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9216,'0'0'7194,"0"7"-6127,9 277 538,-10-177-1324,3 136-167,-1-215-1341,1 0 0,12 49 1,-10-67-1051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5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8960,'17'6'2645,"23"10"0,-19-6-1981,1 0 0,0-2-1,1 0 1,0-2 0,0 0-1,28 2 1,-26-6-1210,0-1 0,0-1 0,1-1 1,-1-1-1,33-8 0,19-6-5662,-41 12 2651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6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89 8704,'-3'-14'1057,"3"10"-731,-1 1 0,0-1-1,0 1 1,0-1 0,-1 1 0,1-1-1,-1 1 1,-2-4 0,3 6-377,-1-3 412,-1-1 0,0 1-1,0 0 1,0 0 0,-6-6 0,8 9-314,0 1 0,0-1 0,0 0 0,1 1 0,-1-1 0,0 0 0,0 1 0,0 0 0,0-1 0,0 1 1,0-1-1,0 1 0,0 0 0,-1 0 0,1-1 0,0 1 0,0 0 0,0 0 0,0 0 0,0 0 0,0 1 0,0-1 0,0 0 0,0 0 0,0 1 0,0-1 1,-1 0-1,1 1 0,1-1 0,-1 1 0,0-1 0,0 1 0,0 0 0,0-1 0,0 1 0,0 0 0,1 0 0,-1-1 0,0 1 0,1 0 0,-2 2 0,-4 5 89,0 2 0,0-1 0,-7 16 0,-48 127 819,49-118-731,1 1 0,-11 68 0,17-64-80,2 0 0,2 0 0,4 55 0,-1-73-102,1-1 0,1 0 1,0 0-1,1 0 0,2-1 0,9 22 0,-9-27 47,0 0 1,1-1-1,1 0 0,0 0 1,1-1-1,0 0 0,1-1 0,16 13 1,-22-19 31,1-1 1,0 0-1,0 0 1,10 5 0,-13-8-80,-1 0 0,1 0 0,0 0 0,-1 0 0,1-1 0,0 1 0,-1-1 0,1 0 0,0 0 0,-1 0 0,1 0 0,0 0 0,-1-1 0,1 1 0,0-1 0,2-1 0,1-1 41,0 0-1,0-1 0,0 1 1,-1-2-1,0 1 0,0 0 0,8-9 1,31-40 442,-30 35-368,0-1-1,-1-1 1,-1 0-1,0 0 0,12-33 1,-14 19-108,0-1 0,-3-1 0,0 1 0,1-38 0,-7 44-183,0 1 0,-2 0 0,-1 0 0,-1 0 0,-2 0 0,0 0 0,-17-46 0,18 64-15,0-1 0,-1 1-1,-1 0 1,1 1 0,-2-1-1,1 1 1,-10-10 0,11 14 46,1 0 0,-1 0 0,0 1 1,-1-1-1,1 1 0,-1 0 1,0 1-1,0-1 0,0 1 0,-1 0 1,1 1-1,-1 0 0,1 0 0,-1 0 1,0 1-1,0-1 0,0 2 0,-9-1 1,3 2-208,1 0 1,-1 1 0,0 0-1,0 1 1,1 0 0,0 1-1,0 1 1,0 0 0,0 1-1,-21 13 1,12-4-1024,0 2 0,-25 25-1,8-4-2372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6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8320,'0'1'347,"0"0"1,0 0 0,1 0 0,-1 1-1,0-1 1,1 0 0,-1 0-1,1 0 1,-1 0 0,1 0-1,-1 0 1,1 0 0,0 0-1,0 0 1,-1-1 0,1 1 0,0 0-1,0 0 1,1 0 0,22 13 823,-11-7-539,-7-3-461,1 0 0,0 0 0,0-1 0,0 0 0,0 0 0,1 0 0,-1-1 0,1-1 0,0 1 0,-1-1 0,1 0 0,0-1 0,0 0 0,11-1 0,168-10 1066,-54-4-610,-18 1-272,229-17 199,15 16-447,120 26-101,-268-3-33,-111-9-192,-57-1-1182,0 3 0,46 6 0,-87-7 1155,-1 0 0,1 0 0,0 1-1,0-1 1,0 0 0,0 1 0,-1 0-1,1 0 1,0-1 0,0 1 0,-1 0-1,1 0 1,-1 0 0,1 1-1,-1-1 1,3 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7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53 8704,'-19'-7'8213,"20"5"-8114,-1 1 1,1-1-1,-1 1 1,1-1-1,-1 1 1,1 0-1,-1-1 1,1 1-1,0 0 1,0 0-1,0 0 1,0-1 0,0 1-1,0 0 1,0 0-1,0 0 1,0 0-1,0 1 1,1-1-1,-1 0 1,0 0-1,1 1 1,-1-1-1,0 1 1,3-1-1,5-2 87,0 0-1,16-2 1,-20 4-29,7-1 114,1 0-1,-1 1 1,1 1 0,-1-1-1,1 2 1,-1 0 0,17 3-1,-28-3-237,1-1-1,-1 1 0,1-1 0,-1 1 1,0 0-1,1-1 0,-1 1 1,0 0-1,1 0 0,-1 0 1,0 0-1,0 0 0,0 0 0,0 1 1,0-1-1,1 2 0,0 0-1,-1 0-1,1 0 1,-1 0-1,0 0 0,0 1 1,-1-1-1,1 6 1,0 3-12,-1 1 1,-1-1 0,-2 16 0,2-20-6,-12 59-18,0 11-381,12-69 276,0 0 1,1 0 0,0 0 0,1 0-1,0 0 1,3 11 0,-3-15 83,1 0 1,0 0-1,0 0 0,0-1 0,1 1 1,0-1-1,0 0 0,0 0 0,0 0 1,1 0-1,-1 0 0,5 3 0,7 4 72,0 0-1,18 8 0,-9-4-66,5 3 4,-7-6 53,-1 2 1,34 28 0,-50-37 63,0-1-1,-1 1 1,1 0 0,-1 0-1,0 1 1,0-1-1,-1 1 1,0 0 0,0 0-1,0 0 1,-1 0 0,0 0-1,0 0 1,0 1-1,1 10 1,-3-10-5,0 0-1,0 0 1,0-1-1,-1 1 1,0 0 0,0 0-1,0 0 1,-1-1 0,0 1-1,-1-1 1,0 1 0,-6 11-1,4-12-126,0 1-1,0-1 0,-1 0 1,0 0-1,0-1 1,0 0-1,-1 0 0,1 0 1,-1-1-1,0 0 1,-8 3-1,-24 9-1431,0-2 0,-50 11 0,57-20-657,30-5 1802,0 1 0,0-1 0,0-1 0,0 1 0,1 0 0,-1 0 0,0-1 0,0 1 0,0-1 0,1 1 0,-1-1-1,0 0 1,1 0 0,-4-2 0,-4-4-3516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8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 10368,'-4'-12'5564,"4"25"-2051,0-4-4297,9 185 1664,-5-150-953,23 154-2542,-26-192 2142,0-3 67,-1-1 0,1 1-1,-1-1 1,1 0 0,0 1 0,0-1-1,2 4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8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8064,'4'0'3744,"10"0"-1408,-5 0-1536,0 0-160,13 0-352,-4 0-128,14-4-96,-5-1-64,7 2 96,-2-1-64,4-4-32,-5 4-608,13-4-320,-4-4-576,14 0-192,-4 5-1920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9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13 8320,'-11'-10'2672,"11"9"-2639,0 1 1,-1 0 0,1 0 0,0 0 0,0 0-1,0 0 1,0 0 0,0-1 0,0 1-1,-1 0 1,1 0 0,0 0 0,0 0 0,0 0-1,0 0 1,-1 0 0,1 0 0,0 0-1,0 0 1,0 0 0,0 0 0,-1 0 0,1 0-1,0 0 1,0 0 0,0 0 0,0 0-1,-1 0 1,1 0 0,0 0 0,0 0 0,0 0-1,-12 3 1266,6-2-764,0 0 0,0 1-1,-11 4 1,15-5-485,0 0-1,0 1 1,0-1-1,0 0 0,0 1 1,1-1-1,-1 1 1,0 0-1,1-1 1,-1 1-1,1 0 1,-1 0-1,1 0 1,0 0-1,-1 3 1,-3 8 154,0 0 0,-3 18 1,2 5 72,2-1 0,0 46 1,4-54-124,1 0 1,2 0 0,0 0-1,2 0 1,1 0 0,1-1-1,1 0 1,1-1 0,1 0-1,2 0 1,27 44 0,-36-64-89,1 0 0,-1 0 0,1-1 0,0 0 0,0 0 0,0 0 0,0 0 0,1-1 0,-1 1 0,1-1 0,0 0 0,0-1 0,0 1 0,1-1 0,-1 0 1,0 0-1,1-1 0,0 1 0,-1-1 0,1-1 0,0 1 0,-1-1 0,1 0 0,0 0 0,5-1 0,5-2 197,-1 0 0,1-1 0,-1-1 0,-1 0 1,18-9-1,-23 9-203,0-1 0,0 0 0,0 0 0,0-1 0,-1 0 0,-1 0 0,1-1 0,-1 0 0,0-1 1,-1 1-1,0-1 0,0-1 0,-1 1 0,8-20 0,-8 17-63,0-1 0,-1 1 0,0-1 0,-1 0 0,0 0 0,-1 0 1,-1 0-1,0 0 0,-1 0 0,-2-23 0,0 24-90,0 0 0,-1 0 0,-1 1 0,0-1-1,-1 1 1,0 0 0,-1 0 0,0 1 0,0 0 0,-12-15 0,7 13-163,1 1 0,-2-1 1,0 2-1,0 0 0,-1 0 0,0 1 1,0 1-1,-17-8 0,22 12-24,0 1 0,1 0 0,-2 1 0,1 0 0,0 0 0,0 1 0,-1 0 0,1 0 0,0 1 0,-1 0 1,1 0-1,-1 1 0,1 0 0,0 1 0,0 0 0,-14 5 0,8 2-1959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4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1225 6144,'5'7'5208,"-5"-6"-5074,0-1-83,0 1 0,-1-1 0,1 0 0,0 1 0,0-1 0,0 0 0,0 1 0,0-1 0,0 1 0,0-1 0,1 0 0,-1 1 0,0-1 0,0 0 0,0 1 0,0-1 0,0 0 0,0 1 0,1-1 0,-1 0 0,0 1 0,0-1 0,1 0 0,-1 0 0,0 1 0,0-1 0,1 0 0,-1 0 0,0 1 0,1-1 0,-1 0 0,0 0 0,1 0 0,-1 1 0,0-1 0,1 0 0,-1 0 0,0 0 1,1 0-1,-1 0 0,1 0 0,-1 0 0,7 0 146,0 0 0,0-1 0,0 0 1,0 0-1,-1-1 0,1 0 1,-1 0-1,1-1 0,-1 1 1,0-1-1,7-5 0,-5 3-61,-1 0-1,0-1 1,0 0-1,-1-1 0,1 0 1,-1 0-1,8-12 1,-5 4-53,-1 0 0,-1 0-1,0-1 1,-1 0 0,0 0 0,-2-1 0,0 1 0,3-29 0,16-331-33,-23 295-154,-4 0 0,-24-132 0,23 189 13,-1 1 0,-17-46 0,20 61 57,-1 0 0,-1 0 1,1 0-1,-1 0 1,-1 1-1,1 0 0,-1 0 1,0 0-1,-1 1 0,0 0 1,-8-6-1,10 8 32,-1 1-1,0-1 1,0 1 0,0 1 0,-1-1-1,1 1 1,-7-2 0,11 4-4,0-1 1,0 1 0,0 0 0,0 0-1,0 0 1,0 0 0,0 0 0,0 0-1,0 0 1,0 1 0,0-1 0,0 1-1,0 0 1,0-1 0,0 1 0,0 0-1,1 0 1,-1 0 0,0 0 0,1 1-1,-1-1 1,1 0 0,-1 1 0,1-1-1,0 1 1,-1-1 0,1 1 0,-2 2-1,-2 6 10,1 1-1,0-1 1,0 0-1,1 1 0,0 0 1,1 0-1,0 0 0,0 16 1,2 11-19,3 41 0,-2-75 14,4 48-4,20 83 0,25 47 343,-46-167-266,51 148 885,-21-69-426,-24-63-330,1-1 0,2 0 0,1-1 0,1 0 0,30 40 0,-41-63-167,1 0 1,0-1 0,0 1-1,1-1 1,0 0 0,0-1-1,0 1 1,0-1 0,0-1-1,1 1 1,9 3 0,0 1 83,-14-7-69,0 0 1,0 0-1,0 0 0,0 0 0,0 0 0,0-1 1,4 2-1,-5-2-140,18-4-7823,-10 0 4900,4 0-388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54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7296,'5'-4'7130,"26"-16"-4703,-28 19-2248,0 0 1,0 0-1,1-1 1,-1 2-1,0-1 1,0 0-1,1 1 1,-1-1 0,0 1-1,1 0 1,-1 0-1,0 1 1,1-1-1,-1 1 1,4 0-1,-5 0-120,-1-1 0,1 1 0,0 0 0,-1-1 0,1 1 0,-1 0 0,1 0 0,-1 0 0,1 0-1,-1 1 1,0-1 0,0 0 0,1 1 0,-1-1 0,0 0 0,0 1 0,0-1 0,-1 1 0,1 0 0,0-1 0,0 1 0,-1 0-1,1-1 1,-1 1 0,0 0 0,1 0 0,-1-1 0,0 4 0,0 113 778,0-116-834,0-1-1,0 0 1,0 1-1,0-1 1,1 1-1,-1-1 1,0 0-1,1 1 1,-1-1-1,1 0 1,0 0-1,-1 1 0,1-1 1,0 0-1,0 0 1,0 0-1,0 0 1,0 0-1,0 0 1,0 0-1,0 0 1,0 0-1,0-1 1,0 1-1,0 0 1,1-1-1,-1 1 1,0-1-1,1 1 1,-1-1-1,0 0 1,3 1-1,2 0 2,0-1 1,0 1-1,1-1 0,-1-1 1,0 1-1,7-2 0,34-13-7102,-26 11 2501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09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8704,'1'-1'527,"1"-1"0,0 1 0,0 0 1,-1 0-1,1 0 0,0 0 0,0 0 1,0 1-1,0-1 0,0 1 0,0-1 0,4 0 1,26 1 2050,-21 0-2235,185 3 1170,-65 9-3842,-48 0-4006,-60-8 2719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10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96 8704,'22'3'4064,"14"-6"-3040,-31 3 32,13 0-320,-4 0 32,13 0-417,-6 0-127,15 0-160,-9 0 32,27-4 0,-11-1-320,29-2-96,-13-1-543,11-8-193,-11 4-2048,11-12-2112,-11 4 1536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10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0 141 8576,'4'-14'1796,"-3"7"-652,1 0 0,-1 1 1,0-11-1,0 16-1079,-1 1 0,0-1-1,0 1 1,0-1 0,0 1 0,1-1 0,-1 1 0,0-1-1,0 1 1,1-1 0,-1 1 0,0-1 0,1 1 0,-1-1-1,1 1 1,-1-1 0,0 1 0,1 0 0,-1-1 0,1 1-1,-1 0 1,1-1 0,0 1 0,19-7 422,-15 5-349,96-22 1060,-19 5-519,-55 11-345,0 2 0,51-5 0,-69 10-247,-1 1 0,1 0-1,0 0 1,-1 1-1,1 1 1,-1-1 0,1 1-1,-1 1 1,0-1-1,0 1 1,0 1 0,14 8-1,-18-9-47,0 0-1,-1 0 0,1 0 0,-1 1 0,0-1 1,0 1-1,0 0 0,0 0 0,-1 0 0,1 0 1,-1 0-1,0 1 0,-1-1 0,1 1 1,-1-1-1,1 1 0,-1 6 0,1 3 6,-1-1 0,-1 1-1,0 0 1,-4 23 0,-1 4-12,-3 1 0,-15 50 0,5-34-29,-10 38-60,-19 111-1,46-200 50,0 0 0,0 0 0,1 0-1,0 1 1,2 10 0,-1-15 10,-1-1 1,1 1-1,0-1 1,-1 1-1,1-1 1,0 0-1,1 1 1,-1-1-1,0 0 1,0 0-1,1 1 0,0-1 1,-1-1-1,1 1 1,0 0-1,0 0 1,0 0-1,0-1 1,4 3-1,1-1 50,-1-1 0,1 0 0,-1 0-1,1-1 1,0 0 0,10 1 0,47-2 206,-30 0-196,24 0-173,101 0-1550,-54 0-5575,-90 0 3295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10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0 290 9472,'19'-9'2914,"27"-8"1,44-5 334,-14 4-2813,31-17-175,-58 21-155,150-41 140,-175 49-236,200-44-25,31 7-694,-99 26-2426,-55 13-2615,-56 4 2086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12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267 404 8064,'4'0'7404,"-3"9"-7155,0 9 178,12 78 100,5 68-20,10 166 308,-23-259-718,11 199 76,-13-209-154,12 406 286,-12-345-205,14 447 306,-13-471-360,12 274 4,18-8 40,-32-348-48,8 45 299,-8-54-231,0-1 1,0 1 0,0 0-1,1-1 1,0 0 0,7 10 0,-8-14-70,0 1 1,0-1-1,0 0 0,1 0 1,-1 1-1,1-2 1,-1 1-1,1 0 0,0-1 1,0 1-1,0-1 1,0 0-1,0 0 0,0 0 1,4 1-1,3 0-6,1-1 0,21 0 0,-30-1-40,260-7 91,-67-6 164,151-19 87,-345 32-338,100-11-27,211-25-50,73-17 142,212-60-315,-596 113 252,12-3 62,0 0 0,-1-1 0,16-7 0,-24 9-51,0 1-1,-1-1 0,0 0 0,1-1 0,-1 1 0,0-1 1,0 1-1,-1-1 0,1 0 0,0 0 0,-1 0 0,0-1 1,0 1-1,0 0 0,3-8 0,-2-1-17,0-1-1,0 1 1,-2-1 0,0 0-1,0 0 1,-2-20-1,1 3-97,-1-88-19,-16-223 246,9 104-57,7 174-47,-4-375-17,5 355-36,-4-383-57,3 390 108,-8-236-60,-8 115 13,11 151 83,-2 1-1,-20-63 1,18 81-1,0 0 1,-1 1-1,-2 0 1,0 1 0,-2 0-1,-21-26 1,26 39-52,0 0 1,0 1-1,-1 0 1,0 0 0,-1 2-1,-1-1 1,1 1-1,-1 1 1,-23-10 0,19 11 1,-2 1 0,1 1 1,-22-3-1,-53-4 85,-157-17-99,-99-35-37,53 4-570,-26 9-417,224 41 414,-151 6-1,165 7-10,-88 15 0,-78 31-1309,88-9-123,25-3-1914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22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18 151 6144,'-18'-23'12816,"18"22"-12630,0-2-144,1 0 0,-1 0 1,1 0-1,-1 1 0,1-1 0,0 0 0,0 1 0,0-1 0,0 1 1,1-1-1,-1 1 0,1 0 0,-1-1 0,1 1 0,0 0 0,0 0 1,0 0-1,0 0 0,0 1 0,0-1 0,3-1 0,6-4-14,1 1 0,-1 1 1,17-6-1,-16 6 36,18-4 27,0 0 1,1 2-1,0 1 1,0 2-1,0 1 1,39 1-1,-58 3 11,0 0 0,0 0 0,0 1 0,-1 0 0,1 1 0,15 6 0,-22-8-11,0 1 1,-1 0 0,1 1 0,-1-1 0,1 1 0,-1 0 0,0 0 0,0 0 0,0 1 0,0-1 0,0 1-1,-1 0 1,0 0 0,0 0 0,0 1 0,0-1 0,2 6 0,-4-5-59,1 0 0,-1 0 0,0 1 1,0-1-1,-1 0 0,0 1 0,0-1 0,0 0 0,0 1 1,-1-1-1,0 0 0,0 0 0,0 0 0,-1 1 0,0-1 1,0 0-1,0-1 0,0 1 0,-1 0 0,0-1 0,0 1 0,-6 6 1,4-7-119,0-1 0,0 0 0,-1 0 0,1-1 1,-1 1-1,-9 2 0,-18 8-319,22-9 28,22-5 267,-4 1 118,1 1-1,-1 0 1,0 0 0,1 0 0,-1 1-1,0 0 1,0 1 0,0-1 0,0 1-1,-1 1 1,1-1 0,-1 1-1,0 0 1,0 1 0,0-1 0,9 10-1,-7-4 10,0 0-1,0 0 0,-1 1 1,0 0-1,-1 0 0,0 0 0,-1 1 1,7 23-1,-4-12 100,-1 1 1,-2 1-1,0-1 0,2 42 1,-8-58 55,0 0 1,0 1-1,-1-1 1,0 0-1,0 0 1,-1 0 0,0 0-1,0-1 1,-1 1-1,-6 9 1,3-6-53,-1 0 0,0 0 0,-1-1-1,0 0 1,-17 14 0,11-13-125,-1 0 0,0-1 0,0-1-1,-1 0 1,0-1 0,0-1 0,-34 9 0,28-11-209,0-1 1,0-1 0,0 0 0,0-2 0,-46-4 0,32-3-1559,-38-10 0,59 12 561,-6-4-1590,5 0-2149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39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8704,'-4'4'5557,"17"-3"-4655,0 1-1,-1 0 1,23 6 0,8 3-168,3-3-214,90 4 0,-109-13-440,-15 0-13,1 1 1,-1 0-1,1 1 0,14 3 0,-17-2-68,-9-2 1,0 1 1,1-1-1,-1 0 1,0 0-1,1 1 0,-1-1 1,0 1-1,1 0 1,-1-1-1,0 1 0,0 0 1,0-1-1,0 1 1,0 0-1,2 1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0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8448,'42'2'6725,"4"4"-4186,-21-2-2471,0-1 0,0-1 1,1-2-1,30-2 0,39-18-91,-32 6-1871,1 5-4392,-32 8 2612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1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1423 6528,'-3'23'3149,"1"33"0,2-54-3056,0-1 0,0 0 0,0 1 0,0-1 0,1 0 0,-1 1 0,0-1 0,1 0 0,-1 1 0,1-1 0,-1 0 0,1 0 0,0 1 0,-1-1 0,1 0 0,0 0 0,0 0-1,0 0 1,0 0 0,0 0 0,1 1 0,1-1-4,-1 0 0,0 0-1,0 0 1,1 0 0,-1 0-1,1 0 1,-1-1 0,1 1-1,-1-1 1,6 0-1,-1 0 16,1 0-1,-1-1 0,0 0 0,0-1 0,1 1 0,-1-2 0,8-2 0,-4-1-13,-1 0-1,0-1 0,0 0 0,0 0 0,-1-1 0,0 0 1,-1-1-1,0 0 0,0 0 0,-1-1 0,0 0 0,6-11 1,7-17 250,30-81 0,-43 100-292,8-19 38,-2-2-1,-2 1 0,12-74 1,-18 60-101,-2 0 0,-7-92 1,0 111 33,-1 0 1,-2 1 0,-1 0 0,-2 0 0,-19-44-1,-78-115-722,50 96 9,-8-7 48,54 88 483,-1 0 0,-1 0 0,0 2 0,-19-16 0,27 25 87,1 1 0,-1 0 1,1 0-1,-1 1 0,0-1 0,0 1 1,0 0-1,0 0 0,-1 1 0,-9-2 1,13 3 66,0-1-1,0 1 1,0 0 0,0 1 0,-1-1 0,1 0 0,0 1-1,0-1 1,0 1 0,0-1 0,0 1 0,0 0 0,0 0 0,0 0-1,0 0 1,0 1 0,1-1 0,-1 0 0,0 1 0,1-1-1,-1 1 1,1-1 0,0 1 0,-1 0 0,1 0 0,0-1 0,0 1-1,-1 4 1,-1 2-12,0-1 0,1 1 1,0 0-1,0 0 0,1 0 0,0 10 0,1 51-91,1-60 114,2 51 338,4 0-1,2 0 1,2 0-1,3-1 1,23 59-1,-11-56-17,1-2-1,4-1 0,52 76 0,131 151 517,-212-283-834,61 71 163,-53-63-124,1 0-1,0-1 1,1 0 0,17 10-1,-24-17-88,1 0 1,0 0-1,-1-1 0,1 0 0,0 0 0,8 1 1,19 0-3021,-22-5-113,6-8-1882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1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8960,'4'0'6880,"-4"9"-6432,5 3-225,-1 0 1,5 8-128,5 4-64,-1 3 0,-1 4-128,2 1 0,-1 1-447,1-6-193,-1-3-480,1-5-128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29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8320,'0'0'8959,"5"9"-7801,0-5-969,1 0 0,0 0 0,0-1 0,0 0 0,1 0 0,-1 0-1,1-1 1,12 3 0,5-1 38,29 2-1,-25-3 15,22 2-17,-1-2 0,96-7 0,-89 3-316,-35 1-216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1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6400,'0'0'2464,"-4"4"-1920,8 1-640,-4-2-448,5 6-2080,4 3-768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2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53 630 9600,'-4'3'8738,"-4"-8"-6777,6 3-1985,0 0-1,0 0 1,1 0-1,-1 0 0,1 0 1,-3-4-1,-2-19 76,0 0-1,1 0 1,-1-34-1,2-78-151,4 130 107,18-268 111,-17 269-117,0 0 0,0 0 0,0 0 0,0 1 0,1-1 0,5-10 0,-7 16 0,0 0 0,0-1 0,0 1 0,0 0 0,0-1 0,0 1 0,1 0 0,-1-1 0,0 1 0,0 0 0,0 0 0,1-1 0,-1 1 0,0 0 0,0 0 0,1-1 0,-1 1 0,0 0-1,1 0 1,-1 0 0,0 0 0,0 0 0,1-1 0,-1 1 0,0 0 0,1 0 0,-1 0 0,0 0 0,1 0 0,-1 0 0,0 0 0,1 0 0,-1 0 0,0 0 0,1 0 0,-1 0 0,0 0 0,1 0 0,0 1 0,0 0 0,0 0 1,0 0 0,0 0-1,0 0 1,0 0 0,0 1 0,-1-1-1,1 0 1,1 3 0,11 36 47,-13-39-43,14 54 64,-10-33 37,1 0 0,1-1-1,1 1 1,1-1 0,20 37 0,-26-56-110,0 0 0,-1 0 0,1 0 0,0 0 1,0 0-1,0-1 0,0 1 0,1-1 0,-1 1 0,0-1 0,1 0 0,-1 0 0,1 0 1,-1 0-1,1 0 0,-1 0 0,1-1 0,0 0 0,-1 1 0,1-1 0,3 0 1,7-1 9,0 0 0,0 0 0,15-5 1,-2 1-123,-10 3 127,-1 0 1,1 1-1,0 0 1,21 3-1,-32-1-4,0 0-1,0 0 1,0 0-1,0 1 1,0-1 0,-1 1-1,1 0 1,0 1 0,-1-1-1,0 1 1,1 0-1,-1 0 1,0 1 0,-1-1-1,1 1 1,-1-1-1,5 7 1,-2 0-163,1 1 0,-1 0 1,-1 0-1,0 0 0,-1 1 0,5 18 0,10 74-4328,-18-95 3798,3 23-3511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2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0 7424,'3'0'6242,"-4"8"-3849,-4 15-2102,3-17 409,-43 140 678,2-8-1273,-57 224-235,98-353 132,-48 139-1464,49-146 1154,1-2 181,0 1-1,0 0 1,0 0 0,0-1-1,0 1 1,0 0 0,-1-1-1,1 1 1,0-1-1,-1 1 1,1 0 0,0-1-1,-1 1 1,1-1 0,-1 1-1,1-1 1,-1 1-1,1-1 1,-1 1 0,1-1-1,-1 0 1,1 1 0,-2 0-1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3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8320,'0'0'7056,"6"4"-5910,86 58 608,-10-5-1012,65 21-9,-14-9-228,-98-48-455,54 40 1,-39-21-313,-50-40 54,0 1 0,1-1 0,-1 1-1,1-1 1,0 1-208,-1 0 207,1-1 1,-1 0 0,1 1-1,-1-1 1,1 0 0,0 1 0,-1-1-1,1 0 1,-1 0 0,1 1 0,0-1-1,-1 0 1,1 0 0,0 0 0,-1 0-1,1 0 1,0 0 0,-1 0-1,1 0 1,0 0 0,-1-1 0,1 1-1,-1 0 1,1 0 0,0 0 0,-1-1-1,1 1 1,-1 0 0,1-1 0,-1 1-1,2-1 1,6-10-3541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3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41 8704,'-5'11'6357,"15"-3"-5098,39 0-129,-29-5-914,1-1 1,-1 0-1,31-3 0,-12 0-30,11-2-275,0-1 0,55-13 0,-101 16-155,0 0 0,0 0 0,0 0 0,0-1 0,-1 1 0,1-1 0,0 0 0,4-3 0,-6 3-592,1-1 0,0 1 1,0-1-1,-1 0 0,5-5 1,1-3-2605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4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8832,'0'0'209,"-1"0"1,0 1-1,1-1 1,-1 0 0,1 0-1,-1 1 1,0-1-1,1 0 1,-1 1-1,1-1 1,-1 1 0,1-1-1,-1 1 1,1-1-1,0 1 1,-1-1-1,1 1 1,0 0 0,-1-1-1,1 1 1,0 0-1,0 0-120,0-1-1,0 1 1,0-1-1,0 0 1,0 1-1,1-1 1,-1 1-1,0-1 1,0 1-1,1-1 1,-1 0 0,0 1-1,1-1 1,-1 0-1,0 1 1,1-1-1,-1 0 1,1 0-1,-1 1 1,0-1-1,1 0 1,0 0-1,3 2-14,-1-1-1,1 1 1,0-1-1,0 0 1,8 0 0,91 2 533,-64-3-253,0 1 0,46 8 0,-82-8-315,0 0 1,0 0-1,0 0 1,0 1-1,0-1 1,0 1-1,-1-1 1,1 1-1,0 0 1,-1 0 0,0 0-1,1 1 1,-1-1-1,0 0 1,0 1-1,0 0 1,0-1-1,-1 1 1,1 0-1,-1 0 1,1 0-1,-1 0 1,0 0-1,1 5 1,0 3-21,0 1 0,0-1 1,-1 0-1,0 1 0,-2 19 1,-14 70-417,9-71-1739,1 0 0,0 38 0,6-51-387,2-2-602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4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2 7552,'0'0'144,"-1"0"1,1 0-1,-1-1 1,1 1-1,0 0 1,-1 0-1,1 0 1,-1-1-1,1 1 1,0 0-1,-1 0 1,1 0-1,-1 0 0,1 0 1,0 0-1,-1 0 1,1 0-1,-1 0 1,1 0-1,-1 0 1,1 0-1,0 0 1,-1 1-1,1-1 1,-1 0-1,-6 1 1486,-2 8 536,6-6-2065,1 1 0,-1 0 1,1 0-1,0 0 1,1 1-1,-1-1 0,1 0 1,-1 1-1,1-1 0,1 1 1,-1-1-1,1 1 1,0 7-1,0 10-76,7 35 0,-3-25 105,-1 4 3,2-1-1,2 1 1,11 38-1,-14-63-89,0-1 0,0 1 0,1 0 0,0-1 0,1 0 0,0 0 0,1-1 0,0 1 0,0-1-1,1-1 1,0 0 0,0 0 0,18 12 0,-23-18-3,0 0 1,0-1-1,0 0 0,0 1 0,0-1 1,1 0-1,-1 0 0,0-1 0,1 1 1,-1-1-1,0 0 0,1 0 0,-1 0 1,0 0-1,1 0 0,-1-1 0,1 1 1,-1-1-1,0 0 0,0 0 0,7-3 0,-4 0 69,-1 1 0,1-1-1,-1 1 1,1-2-1,-1 1 1,0-1 0,0 1-1,-1-1 1,0 0-1,4-7 1,-1 1 31,0-1 0,-2 0 1,1 0-1,-2 0 0,0-1 0,0 0 0,-1 1 0,0-1 0,-2 0 1,2-26-1,-3 27-116,0 0 0,-1 0 0,-1 0 0,0 0 1,0 1-1,-1-1 0,-1 1 0,1-1 0,-2 1 1,0 0-1,0 1 0,-9-13 0,9 17-135,-1-1 1,0 2-1,0-1 0,0 1 0,-1 0 1,1 0-1,-1 0 0,-1 1 1,-12-6-1,-3 1-688,1 1 0,-25-5 0,37 11-274,-1 0 0,-1 0-1,-16 0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5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45 7168,'-20'1'5518,"1"4"-3461,18-5-2029,0 1 0,0-1 0,0 1 0,-1 0 0,1 0 0,0-1 0,0 1-1,0 0 1,0 0 0,0 0 0,1 0 0,-1 0 0,0 0 0,0 0 0,1 1 0,-1-1 0,0 0 0,1 0 0,-1 1 0,1-1-1,0 0 1,-1 1 0,1-1 0,0 0 0,0 1 0,0-1 0,0 2 0,1 21 166,1-1 0,1 1-1,1 0 1,1-1 0,12 35 0,-5-27 11,1-1 0,1 0 1,27 42-1,-36-65-156,-1 0 0,2-1 0,-1 1 0,1-1 1,0 0-1,10 7 0,-15-12-23,1 1-1,-1-1 1,1 0-1,-1 0 1,1 0-1,0-1 1,0 1-1,-1 0 1,1-1 0,0 1-1,0-1 1,0 1-1,-1-1 1,1 0-1,0 0 1,0 0-1,0 0 1,0 0-1,0 0 1,0-1 0,0 1-1,-1 0 1,1-1-1,0 0 1,0 1-1,-1-1 1,1 0-1,0 0 1,-1 0-1,1 0 1,-1 0 0,1 0-1,-1-1 1,1 1-1,1-3 1,3-4 209,0 0 1,0-1 0,0 0-1,7-18 1,12-40 607,-17 44-633,-2 0-1,0 0 1,-1-1-1,2-36 1,-7 50-198,0 0 1,0 1-1,-1-1 0,0 1 0,0-1 1,-1 1-1,-1-1 0,1 1 0,-1 0 1,-1 0-1,0 0 0,0 1 0,-1-1 1,-7-8-1,9 13-185,0 1 0,0 0 1,0 0-1,-1 1 0,1-1 0,-1 1 0,0-1 1,0 1-1,1 0 0,-1 1 0,-1-1 0,1 1 1,0-1-1,0 1 0,-6 0 0,-7-1-1720,0 1-1,-26 1 1,19 0-1763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7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6912,'3'-7'4502,"-1"4"-4281,0 0-1,-1 0 0,1 1 0,0-1 0,4-3 1,4-3 149,0 0 1,0 1 0,0 0-1,1 1 1,23-12 0,-31 18-274,0 0-1,0 0 1,1 0 0,-1 0-1,0 0 1,1 0 0,-1 1 0,1 0-1,-1 0 1,0 0 0,1 0 0,-1 0-1,1 1 1,-1-1 0,0 1-1,1 0 1,-1 0 0,0 0 0,0 1-1,0-1 1,0 1 0,0-1-1,0 1 1,0 0 0,-1 0 0,1 0-1,0 1 1,2 2 0,-2-1-9,0 1 0,0-1 0,0 0 0,-1 1-1,0 0 1,1-1 0,-2 1 0,1 0 0,0 0 0,-1 0 0,0 0 0,0 0 0,0 9 0,-1 6-38,-1 0 1,-3 23 0,3-34-21,-22 129 180,-2 24-196,24-159-16,0 9-10,1 0 0,-1 0 0,4 20 0,-3-29 11,1 0 0,-1 0 0,1 0-1,0-1 1,0 1 0,0 0 0,0-1 0,0 1 0,1 0-1,-1-1 1,1 0 0,0 1 0,0-1 0,-1 0-1,2 0 1,-1 0 0,0 0 0,0 0 0,0 0 0,6 2-1,-3-2-4,0 0 0,1 0-1,0 0 1,0 0 0,-1-1 0,1 0-1,0 0 1,0-1 0,0 0-1,0 0 1,8-1 0,3-2 29,-1-1 1,27-9 0,-32 9 34,-9 4-115,10-5 166,0 2 0,16-3 1,-24 5-608,0 1 1,0 0 0,0 0-1,0 0 1,0 0 0,6 2-1,-1-1-1240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7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12 7936,'0'-1'134,"0"1"1,0 0-1,0-1 1,0 1-1,0-1 1,0 1-1,0 0 1,0-1 0,0 1-1,0 0 1,-3-6 2421,3 6-2422,-1-1 1,0 1 106,0 0 1,1 1 0,-1-1-1,0 0 1,1 0-1,-1 1 1,-3 2 1449,3-2-1449,-17 23 1354,10-9-1416,1 1 0,0 1 0,1-1 0,-4 22 0,-11 70-65,18-89-69,-12 123-58,13-112-3680,2 1-3852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29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8320,'2'2'8783,"8"-2"-6748,15-3-1776,201-24 1042,-214 26-1568,1 1 0,15 1 0,24 7-4526,-50-8 4255,0 0 0,0 1 0,0-1 0,0 0 0,0 0 0,0 0 0,4-1 0,7-3-2838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8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8064,'0'0'2592,"1"8"186,2 0-2271,1-1-1,1 0 0,-1-1 1,1 1-1,9 9 0,0 1-248,2 3-60,11 15 330,45 43-1,-47-54-377,69 62 270,-71-68-303,1 0 1,34 19 0,-45-30-202,15 9-999,-8-8-4608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9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7296,'4'-3'6208,"1"-1"-5158,1-1-843,-1 0 0,1 1 0,0 0 0,0 0 0,0 1 0,1 0 0,9-4 0,-4 3 236,0 0 1,0 1-1,19-2 0,-29 5-445,1-1 222,1 1 0,0 0-1,0 0 1,0 0 0,5 1-1,-8-1-180,0 0-1,-1 0 1,1 1-1,0-1 1,0 0-1,-1 0 1,1 1-1,0-1 1,-1 1-1,1-1 1,0 1-1,-1-1 1,1 1-1,-1-1 1,1 1-1,-1-1 1,1 1-1,-1 0 1,1-1-1,-1 1 1,0 0-1,1 0 1,-1-1-1,0 1 1,0 0 0,1 0-1,-1-1 1,0 1-1,0 0 1,0 0-1,0-1 1,0 3-1,0 2-9,-1 0-1,0 0 1,1 0-1,-2 0 1,1 0-1,-1 0 1,-3 9-1,-5 11-117,10-1 41,1-21 35,0-1 1,1 1 0,-1-1 0,0 1-1,1-1 1,-1 0 0,1 0 0,0 0-1,0 1 1,0-2 0,0 1-1,3 2 1,33 19 65,-30-19-88,-1 0 1,1 1-1,9 7 0,0 4-25,-8-9 302,-1 0-1,0 1 1,8 11 0,-15-17-195,0 0 1,0 0-1,0 0 1,-1 1-1,1-1 1,-1 0-1,0 0 0,1 1 1,-1-1-1,0 0 1,0 1-1,0-1 0,-1 0 1,1 1-1,-1-1 1,1 0-1,-2 3 0,-13 38-52,2-19-964,0 0 0,-17 23 0,4-8-2524,3-12-2165,21-18 2138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49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1 452 7296,'4'-2'500,"1"-1"0,0 1 0,0 0 0,0 0 0,0 0 0,0 1-1,1 0 1,-1 0 0,7-1 0,3 0 623,8-3-33,0 0 0,39-16 0,41-25 104,-1 1-501,192-65 513,-50 36-1022,-111 37-267,-74 20 14,-28 10-721,0-2 1,49-22 0,-76 29-230,0-1 1,0 1-1,0-1 0,-1 0 1,1 0-1,4-5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0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7296,'4'1'7148,"-4"15"-5223,-4 20-1345,-49 208-1956,52-237 793,-2 1 1,1 0-1,-1-1 0,0 0 1,-1 0-1,0 1 0,-6 8 1,4-7-1530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0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7680,'13'3'4479,"11"5"-2222,-6-2-1569,256 84 1445,-258-83-2106,-1 1 1,25 16-1,0 1-541,-39-25 417,0 1 0,0-1 1,0 0-1,0 1 0,0-1 0,0 1 1,0-1-1,-1 0 0,1 0 0,0 0 1,0 0-1,0 0 0,0 0 0,0 0 1,0 0-1,0 0 0,0 0 0,0 0 0,2-1 1,-1 0-609,0 0 0,0 0 0,-1-1 0,1 1 0,4-6-1409,13-13-4813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1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8320,'5'2'6946,"-5"-2"-6834,10-13-229,-7 9 786,16-15-188,-18 18-352,0-1 1,1 1-1,-1 0 0,1-1 1,0 1-1,-1 0 1,1 0-1,0 0 0,-1 0 1,5-1-1,-5 2-79,-1 1-1,1-1 1,0 0-1,0 0 1,-1 0 0,1 1-1,0-1 1,-1 0-1,1 1 1,0-1-1,-1 0 1,1 1-1,-1-1 1,1 1 0,-1-1-1,1 1 1,-1-1-1,1 1 1,-1-1-1,1 1 1,-1 0 0,1-1-1,-1 1 1,0-1-1,0 1 1,1 0-1,-1 0 1,0-1 0,0 1-1,0 1 1,3 27 324,-2-17-221,3 18-128,2 0 1,0-1-1,13 32 0,-18-59-27,-1-1-1,1 1 0,0-1 0,-1 1 0,1-1 0,0 0 0,0 0 0,0 1 0,0-1 0,0 0 1,0 0-1,1 0 0,-1 0 0,0 0 0,0 0 0,1 0 0,-1-1 0,3 2 0,-2-1-38,1-1 0,0 1-1,0-1 1,0 1 0,0-1-1,0 0 1,0 0 0,0 0-1,4-1 1,5-2-706,1 0 0,-1-1-1,19-8 1,-24 9 87,24-9-1905,5 0-1440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2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 7296,'-9'-4'7120,"10"17"-6843,3 4-123,7 23 1,0 2-85,45 176 241,-36-154-131,38 85 1,-32-82-1621,-25-55-1600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2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7424,'5'1'926,"0"0"1,0 0-1,0 0 0,0 1 1,0 0-1,5 3 1,18 6-207,14 0-499,1-2 1,0-1-1,0-2 0,1-3 1,64-2-1,-97-1-889,-1-2 0,0 1 1,1-1-1,11-5 0,-4 0-2958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4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6912,'0'44'8391,"0"101"-7006,0-143-1390,0-1 0,0 1 0,0-1 0,0 1 0,1-1 0,-1 0 0,0 1 0,1-1 1,-1 1-1,1-1 0,0 0 0,-1 1 0,1-1 0,0 0 0,0 0 0,0 1 1,0-1-1,0 0 0,0 0 0,0 0 0,0 0 0,0 0 0,1-1 0,-1 1 0,0 0 1,1 0-1,-1-1 0,0 1 0,1-1 0,-1 1 0,1-1 0,1 1 0,7 0 10,-1 0-1,1-1 0,-1 0 1,13-1-1,1 0-41,-8 2 149,0 0-1,-1 1 0,1 1 0,-1 1 0,1 0 1,-1 0-1,-1 1 0,1 1 0,-1 1 0,1 0 0,-2 0 1,18 14-1,-28-19 2,0-1 0,0 1 0,0 0 0,0-1 1,0 1-1,0 0 0,-1 0 0,1 0 0,-1 1 0,1-1 1,-1 0-1,0 1 0,0-1 0,1 5 0,-2-5-32,1 0-1,-1 0 1,0 1-1,0-1 1,-1 0-1,1 0 1,0 1-1,-1-1 1,0 0-1,1 0 1,-1 0-1,0 0 1,0 0-1,0 0 1,0 0-1,0 0 1,-2 2-1,-6 6-98,0-1 0,-1 0 0,1-1 0,-2 0 0,1 0 0,-1-1 0,-17 8 0,24-13-244,-1 0-1,1 0 1,0 0-1,-1-1 0,1 0 1,-1 0-1,0 0 1,1-1-1,-1 1 0,0-1 1,-4-1-1,4 1-460,1-1-1,0 1 1,0-1 0,0-1-1,0 1 1,0 0-1,-6-4 1,1 1-2946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5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63 7936,'0'0'5674,"9"0"-3610,1 1-1539,-1 0-1,1 0 1,13 5-1,-15-4-389,0 0-1,0-1 1,0 0-1,0 0 1,0 0 0,10-2-1,33-5-109,-1-3 0,65-19 0,-83 19-334,47-13-4433,-61 17 764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30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25 7808,'-4'-24'9631,"-7"66"-9188,2 0 0,2 1-1,-2 68 1,6-71-369,2-30-106,0 0 0,0 0 1,1-1-1,2 17 0,-2-25 26,1 1 0,-1-1 1,0 0-1,1 0 0,-1 0 1,0 0-1,1 0 0,0 0 0,-1 0 1,1 0-1,-1 0 0,1 0 1,0-1-1,0 1 0,0 0 1,-1 0-1,1-1 0,0 1 0,0 0 1,0-1-1,0 1 0,0-1 1,0 1-1,0-1 0,0 0 1,1 1-1,-1-1 0,0 0 0,0 0 1,2 1-1,4-1-14,-1-1 1,1 1-1,-1-1 0,10-2 0,2 0 56,1 1-21,1 1 0,0 1 0,0 1 0,0 0 1,0 2-1,-1 0 0,33 10 0,-37-8 67,-1 1 0,0 0 0,0 1 0,0 0 0,-1 1 0,0 1 1,-1 0-1,0 1 0,0 0 0,14 17 0,-12-12 421,-2 1 0,0 0 0,0 1 0,-2 1 0,16 34 0,-25-49-365,0 0 0,0 1 0,0-1-1,-1 0 1,1 0 0,-1 1 0,0-1-1,0 1 1,0-1 0,0 0 0,-1 1 0,1-1-1,-1 0 1,-1 4 0,0-2-62,0-1 1,0 1-1,-1-1 0,1 1 1,-1-1-1,0 0 0,-1 0 1,-4 5-1,-1-1-72,0 0 0,-1-1-1,0 0 1,0-1 0,0 0 0,-1 0-1,-13 4 1,-9 1-622,-1-2-1,-1-1 0,0-2 1,0-1-1,0-2 0,-41-1 1,65-2-192,1 0 1,-20-4-1,27 3 445,0 1-1,0-1 1,1 0-1,-1 0 1,0 0-1,1 0 0,-1 0 1,1-1-1,-1 1 1,1-1-1,0 0 1,-1 0-1,1 0 1,0 0-1,-3-3 1,-1-10-3587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5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1 155 7680,'2'4'6093,"4"0"-4691,8 0-2155,-13-4 1227,9 2-261,1-1 1,-1 0 0,0 0 0,1-1 0,-1 0 0,1-1 0,15-3 0,73-23 782,-43 10-792,51-10 18,141-43 52,-191 52-1479,-19 11-2651,-29 7 1531,-1 0-1040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6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0 9600,'-5'6'7679,"0"4"-7649,1 0-1,1 1 1,0-1-1,0 1 1,1-1 0,1 1-1,-1 17 1,-1 1-27,-18 124-979,20-126 311,0 6-1084,-6-14-3042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6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7808,'28'29'5210,"-18"-20"-4058,15 20 0,-17-18-1031,1 0-1,0-1 1,0 0 0,1-1-1,0 0 1,1 0-1,0-1 1,0-1 0,1 0-1,0 0 1,0-1 0,16 5-1,1 1-252,9 3-811,-12-11-2638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7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8064,'15'-1'5118,"-11"0"-4818,-1 1 1,0-1-1,0 1 0,0 0 1,0 0-1,1 0 1,-1 1-1,0-1 1,6 3-1,-4-1-177,-1 0 1,1 1-1,-1 0 0,0 0 1,0 0-1,0 1 0,0-1 1,0 1-1,-1 0 0,1 0 1,-1 0-1,0 0 0,0 1 1,2 6-1,2 5 95,-1 0-1,0 0 1,2 19 0,9 24 37,-15-56-256,-1 0-1,0 0 1,1 0 0,0 0-1,0-1 1,0 1 0,0-1-1,0 1 1,0-1 0,1 0-1,-1 0 1,1 0-1,-1 0 1,1 0 0,0-1-1,0 1 1,0-1 0,0 0-1,0 0 1,0 0 0,5 1-1,2 0-134,-1-1 0,1 0-1,0-1 1,0 0-1,18-2 1,-14-1-2858,21-6-1,-18 2-882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8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0 519 6656,'18'-1'5991,"-11"1"-5637,0 0 0,1 0 0,-1 0 0,0 1 0,0 0 0,7 2 0,-4-1-93,0 0 1,-1-1-1,1 0 0,0 0 1,18-3-1,-2 2 64,50-4 337,91-15 0,20-2-130,67 0 15,182-6-75,70 11-248,-498 16-230,139-9 129,148-30 0,-74-7 63,-62 18 28,-83 17-158,124-18 0,-186 26-55,290-46 243,-83 7-351,-9-4 323,-173 38-160,430-66 131,-247 59-235,-212 15-257,-1-1 0,14-1 0,-20 1-16,-1 1-1,1-1 1,-1 0-1,1 0 1,-1 0 0,1 0-1,-1 0 1,0 0-1,0-1 1,1 1 0,-1-1-1,3-3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2:59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8064,'1'-3'7937,"7"-4"-6318,11-6-1720,-9 7 333,1 0 0,0 1 0,0 0 0,1 1 0,0 0 0,14-2 0,-18 4-121,1 1 0,-1 0 1,1 1-1,-1 0 0,1 0 0,0 1 1,-1 0-1,1 0 0,12 4 0,-19-4-74,0 0 0,0 0 0,0 0 0,0 0 0,-1 0-1,1 0 1,0 0 0,-1 1 0,1-1 0,0 1 0,-1-1 0,0 1-1,1-1 1,-1 1 0,0 0 0,0 0 0,0-1 0,0 1 0,0 0-1,0 0 1,0 0 0,-1 0 0,1 0 0,-1 1 0,0-1-1,1 0 1,-1 0 0,0 0 0,0 2 0,-1 7 47,0 1-1,-1-1 1,0 0 0,-5 14 0,1-3-201,5-18 65,0 0 0,0 0-1,0 0 1,1 1-1,0-1 1,0 0-1,1 5 1,-1-6 22,1-1 1,-1 0-1,1 0 0,0 1 1,0-1-1,0 0 1,0 0-1,1 0 0,-1 0 1,0-1-1,1 1 0,-1 0 1,1 0-1,3 2 0,60 43-141,-24-19 161,-40-27 13,4 3 74,0-1 0,0 1 0,7 9 0,-11-13-51,-1 1 1,1 0 0,0 0 0,-1-1-1,1 1 1,0 0 0,-1 0 0,0 0 0,1 0-1,-1 0 1,1 0 0,-1 0 0,0 0 0,0 0-1,1 0 1,-1 0 0,0 0 0,0 0 0,0 0-1,0 0 1,0 0 0,0 0 0,-1 0 0,1-1-1,0 1 1,0 0 0,-1 0 0,1 0 0,-1 0-1,1 0 1,-2 2 0,-10 9-92,-1 1 0,0-1 0,-1-1 0,-23 14 0,-6 5-1247,37-25 938,-13 9-622,18-13 852,0-1 1,0 1-1,0-1 1,0 1 0,0-1-1,0 0 1,0 1-1,0-1 1,0 0 0,0 0-1,0 1 1,0-1-1,0 0 1,-1 0 0,1 0-1,-2-1 1,3 1 4,0 0 1,-1-1-1,1 1 0,-1 0 1,1 0-1,0-1 1,-1 1-1,1 0 0,0-1 1,0 1-1,-1 0 1,1-1-1,0 1 0,0-1 1,-1 1-1,1 0 1,0-1-1,0 1 1,0-1-1,0 1 0,0-1 1,0 1-1,0-1 1,0 1-1,0-1 0,1-12-3041,3 1-73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0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0 9216,'-1'1'8517,"-3"9"-8386,0 0 0,1 0 0,0 1 0,0-1 0,1 1 0,1-1 0,-1 16 0,-2 3-91,0 3-136,0-1-441,-1 1 0,-17 54 0,15-73-634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0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8064,'1'2'5557,"24"35"-3047,-14-23-2156,31 43 363,80 83 0,-114-132-851,1 0-1,0-1 0,13 8 0,-18-12-490,0-1 0,0 0 1,0 0-1,1 0 0,-1 0 0,0-1 0,1 0 0,0 0 0,-1 0 0,8 0 0,1-5-5017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0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8192,'3'-12'6976,"-1"10"-6342,-2 1-563,1 0-1,0 0 1,0 0 0,0 0 0,0 0 0,0 0 0,0 0 0,0 1 0,1-1-1,-1 0 1,0 1 0,0-1 0,1 1 0,-1-1 0,0 1 0,1-1 0,-1 1 0,0 0-1,1 0 1,1 0 0,-2 0 10,0 0 1,1 0-1,-1 1 0,0-1 1,0 1-1,0-1 0,1 1 1,-1-1-1,0 1 0,0 0 0,0-1 1,0 1-1,0 0 0,0 0 1,0 0-1,0 0 0,-1 0 0,1 0 1,0 0-1,-1 0 0,1 0 1,0 2-1,11 26 929,-5 3-543,5 43 0,5 19-468,-16-86-4,1-1 0,1 0 0,-1 0 0,1 0 1,4 8-1,-6-14-51,0 0 0,-1 0 0,1 0 0,0 0 0,0 1 0,0-1 0,0 0 0,0 0 0,0-1 0,0 1 0,0 0 0,1 0 0,-1-1 0,0 1 0,0 0 0,1-1 0,-1 1 0,0-1 0,1 0 0,-1 1 0,1-1 0,-1 0 0,0 0 0,1 0 0,-1 0 0,1 0 0,-1 0 0,0 0 0,1 0 0,-1-1 0,0 1 0,1-1 0,-1 1 0,3-2 0,11-7-1598,-13 8 869,1-1 0,0 0 0,-1 1 0,1-1 0,0 1 0,0 0 0,0 0-1,4-1 1,6 1-2729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0 269 8320,'165'-78'9566,"230"-82"-8146,-378 154-1405,-6 1-61,1 1 0,0 0 0,1 0 0,-1 1 0,14-1 0,-23 4-118,0 0-1,1 0 1,-1 0-1,0 1 1,0-1-1,1 1 1,-1-1-1,0 1 1,0 0-1,0 1 1,0-1-1,0 0 1,0 1-1,0 0 1,-1-1-1,1 1 1,0 0-1,-1 1 1,1-1-1,-1 0 1,0 1-1,0-1 1,0 1-1,2 4 1,3 4-2639,9 23 1,-7-12-542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3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5 167 7808,'-4'12'7669,"4"-11"-7576,0 1 0,0-1 1,0 0-1,1 1 0,-1-1 1,0 0-1,1 0 0,-1 1 0,1-1 1,-1 0-1,1 0 0,0 0 1,-1 0-1,1 1 0,0-1 0,0 0 1,0 0-1,0-1 0,0 1 1,0 0-1,0 0 0,0 0 0,0-1 1,0 1-1,0 0 0,1-1 1,-1 1-1,0-1 0,0 0 0,1 1 1,-1-1-1,2 0 0,5 2 170,1-2-1,-1 1 1,0-1-1,10-2 1,-12 2-142,30-3 462,-2-2-1,67-18 1,66-33 33,-103 33-516,259-68-2031,-274 83-1408,-30 8 1516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1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 8064,'-3'4'8399,"-12"23"-7897,5 4-156,-10 61 1,-4 11-2848,24-102 2291,-1 0 0,1 1 0,-1-1 0,1 0 0,-1 1 0,1-1 0,-1 0 0,0 0 0,0 0 0,1 0 0,-1 0 0,0 0 0,0 0 0,0 0 0,-2 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2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7424,'13'12'5152,"-10"-10"-4731,0 0-1,1 0 0,-1 0 1,0-1-1,5 3 0,70 26 1530,-23-7-1853,109 30 0,-158-52-506,-1-1 1,1 1-1,0-1 0,0 0 0,9-1 1,9 0-2697,-10 1-356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2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8192,'12'-6'8380,"10"-7"-8138,-21 12-156,0 1 1,0-1 0,0 1 0,0-1 0,0 1-1,0-1 1,0 1 0,0 0 0,0 0-1,1 0 1,-1-1 0,0 1 0,0 0 0,0 0-1,2 1 1,-2-1-13,0 1-1,0 0 1,0 0-1,0 0 1,0-1-1,0 1 1,0 0-1,0 0 1,0 0-1,0 1 0,-1-1 1,1 0-1,0 0 1,-1 0-1,1 1 1,-1-1-1,1 0 1,0 2-1,2 27 397,-1-3-448,-1-24-37,0-1 1,-1-1-1,1 1 0,0 0 0,0 0 1,0 0-1,0 0 0,0 0 0,0-1 1,1 1-1,-1-1 0,1 1 1,-1-1-1,1 1 0,-1-1 0,1 0 1,0 0-1,0 0 0,-1 0 0,5 2 1,-4-3-183,0 1 0,0-1 1,0 0-1,0 0 1,0 0-1,0 0 0,1 0 1,-1 0-1,0 0 1,0-1-1,0 1 0,0-1 1,0 1-1,2-3 0,10-4-2218,4 0-1793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3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7296,'-1'0'3264,"1"4"-2080,5 27 1552,16 72-338,-13-57-2059,17 54 1,34 70-378,-52-150-387,-3-12-475,-1 0 0,0 0 0,-1 0 0,0 0 0,0 0 0,0 12 0,-2-12-2470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3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8320,'9'0'3072,"-4"0"-2400,2-4 384,-2-1 0,4 2-448,0-1-96,9-1-224,9-2-32,4-1-160,10 1-64,2-2 0,7 1-544,-1-4-128,-1 0-608,-3-3-160,-4-1-2304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3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7424,'0'-3'782,"-8"-18"6964,7 21-7554,2 2 442,13 43 142,34 74 0,35 73-1512,-71-160-658,-9-24 356,0 0 0,0-1 0,4 7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4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1 299 8576,'5'9'5909,"-4"-9"-5724,14-2 1896,20-16-1901,-30 15 307,237-123 557,-43 24-995,-177 92-705,0 0 0,1 2 0,0 0 1,0 2-1,44-7 0,-40 11-1504,-4 2-1456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4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 7296,'0'0'4266,"0"8"-1935,0 33-318,-9 68 0,-3-11-1692,6-46-1983,-21 91 1,18-120-1608,4-14-59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4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8576,'2'0'818,"0"0"0,1 0 1,-1 1-1,0-1 0,0 1 1,0-1-1,3 3 0,24 14 4,-14-6-249,8 5-374,34 31 0,7 6-373,-63-53 158,60 40-2106,-19-17-6897,-29-18 5675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5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8704,'8'12'7478,"-7"-11"-7244,20-1 912,-19-1-1058,1 1 0,-1 0 0,0 0 0,1 0 0,-1 0 0,0 0 0,4 2 0,-3-1 23,0 0-1,0 1 1,-1-1 0,1 1-1,0 0 1,-1 0-1,0 0 1,1 0 0,-1 1-1,0-1 1,0 0 0,-1 1-1,4 5 1,0 1 128,-1 1 1,5 19 0,0-1 260,-7-25-486,-1 0 0,0-1 0,1 1 0,-1-1-1,1 0 1,0 1 0,0-1 0,0 0 0,0 0 0,0 0 0,0 0 0,0 0-1,1-1 1,-1 1 0,1-1 0,-1 1 0,1-1 0,0 0 0,-1 0 0,6 1-1,4 0-554,-1 0 0,0-1-1,22 0 1,-29-1 212,0 0-283,0-1-1,0 1 0,0-1 1,0 0-1,7-2 0,-6 2-84,14-4-3553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31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76 9984,'5'0'9354,"35"-5"-7066,130 2-683,-116 1-1584,83-16-1,-112 14-34,0-1-966,30-11 0,18-3-7785,-51 16 4648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07.7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52 5888,'-5'-51'8506,"13"150"-7745,-6 120 1,-3-112-765,1 374-349,0-466 204,0 4-403,0-1 1,1 1-1,1 0 0,5 21 1,1-19-2895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10.2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260 0 6656,'-3'2'600,"1"0"0,0 0 1,-1 0-1,1 0 0,0 0 0,0 1 1,0-1-1,-2 6 0,-2 5-228,1 1 0,0 0 0,2 0 0,-4 23-1,-2 58-230,8-61 67,-7 88 101,-26 310-287,-48 74-16,76-475-7,-60 280-543,64-301 283,0 1-1,0 18 1,2-26-134,0 1 1,1-1-1,-1 0 1,1 1-1,0-1 0,-1 1 1,1-1-1,1 0 0,-1 0 1,0 0-1,1 0 0,2 4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11.2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6400,'18'-5'2311,"-14"4"-1919,0 0 0,0-1 0,1 2 0,-1-1 0,1 0 0,-1 1 0,1 0 0,-1 0 0,0 0 0,1 1 0,-1-1 1,6 3-1,2 1-155,0 1 0,0 0 1,-1 1-1,0 0 1,0 1-1,0 0 1,12 11-1,65 69 942,-36-34-727,5-3 61,101 68-1,-72-57-289,36 28-119,320 249-1221,-308-212-3987,-108-103 2107,-10-13-331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12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51 7296,'-12'1'7901,"15"-6"-6214,2-1-2369,-2 2 786,0 0 0,0 1 0,0-1 0,1 0 0,0 1 0,0 0 0,0 0-1,6-4 1,-8 6-47,0 0-1,0 1 1,0-1-1,0 0 0,1 1 1,-1-1-1,0 1 1,0 0-1,0 0 0,1 0 1,-1 0-1,0 0 1,0 0-1,1 1 0,-1-1 1,0 1-1,0-1 1,0 1-1,0 0 0,0 0 1,2 1-1,0 0 49,-1 0 0,1 0 0,-1 1 0,0-1 0,0 1 0,0 0 0,0 0 0,-1 0 0,1 0 1,-1 0-1,0 1 0,0-1 0,0 1 0,0 0 0,0-1 0,-1 1 0,0 0 0,0 0 0,0 0 0,0 0 0,0 0 0,-1 6 0,0 7-88,0-1-1,-2 1 1,0-1-1,-5 19 1,2-8 28,2-13-71,1 1 0,1-1 1,0 1-1,1 0 0,3 22 0,-3-36 22,0 1 1,1 0-1,-1 0 0,1 0 0,-1 0 0,1 0 0,0-1 0,0 1 0,0 0 0,0-1 0,0 1 0,0 0 1,0-1-1,0 0 0,1 1 0,-1-1 0,0 0 0,1 1 0,-1-1 0,1 0 0,0 0 0,-1 0 0,1 0 0,0-1 1,0 1-1,1 0 0,4 1 27,0-1 1,-1-1-1,1 1 1,-1-1-1,1-1 1,9 0-1,51-2 41,-43 3-636,38-5 0,-53 4-578,0-1-1,14-6 1,-16 6-201,0-1 1,-1-1-1,0 1 0,7-6 0,0 2-3107,0-1 1295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12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0 7808,'-5'2'8184,"4"0"-8022,0-1 0,0 1 0,0 0 0,0 0 0,1-1 0,-1 1 0,0 0 0,1 3 0,-23 128 749,-4 30-995,23-137-283,0 20-2663,4-38 107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13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7552,'6'2'5876,"3"0"-4254,94 38 1342,-90-33-2810,0 0 0,-1 0 0,0 1 0,0 1 0,17 16 0,-10-5-19,17 26 1,-25-31-295,0 0 0,1-1 1,1 0-1,20 16 0,-11-12-1708,18 13-7604,-18-19 5274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14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14 6656,'-4'0'8400,"12"0"-7986,42 1 939,74-10-1,-87 5-1297,0 2 0,40 3-1,-17 0-591,-47-1 274,26 1-1957,-36 0 1472,0-1 0,0 1 0,0 0 0,0 0 1,5 2-1,1 1-2660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14.5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32 8064,'0'0'2592,"10"0"1493,263-12-1493,-143-4-7019,-102 13 705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23.7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171 68 7296,'0'-19'8453,"-18"18"-6757,12-6-1097,6 6-566,-1 1 0,1-1 0,0 1 0,0-1 0,-1 1 0,1-1 0,-1 1 0,1 0 0,0-1 0,-1 1 0,1-1 0,-1 1 0,1 0 0,-1-1 0,1 1 0,-1 0 0,1-1 0,-1 1 0,1 0 0,-1 0 0,1 0 0,-1-1 0,1 1 0,-2 0 0,-10-1 488,11 0-489,-1 1 0,1 0-1,0-1 1,-1 1 0,1 0 0,-1 0-1,1 0 1,-1 0 0,1 0 0,-1 1-1,1-1 1,-1 0 0,1 1 0,0-1-1,-2 1 1,-3 3-28,0-1-1,0 1 1,1 1-1,0-1 1,0 1-1,0 0 1,0 0-1,1 0 1,0 0 0,0 1-1,0 0 1,1 0-1,0 0 1,0 0-1,-3 9 1,0 3-27,1 0 0,1 0 0,1 1-1,-2 24 1,4-28 68,1 1-1,0-1 0,1 0 1,1-1-1,0 1 0,1 0 1,1 0-1,0-1 0,1 0 0,0 0 1,1 0-1,10 16 0,-12-25 9,-1 0 1,1 0-1,0-1 0,0 1 0,1-1 0,-1 0 0,1 0 0,0-1 0,0 1 0,9 4 0,-10-6-14,0-1-1,1 1 0,-1 0 1,1-1-1,-1 0 0,1 0 0,-1-1 1,1 1-1,0-1 0,-1 0 1,1 0-1,0 0 0,8-2 0,-3-1 17,-1-1-1,1 1 0,-1-2 0,0 1 0,0-1 0,-1 0 1,1-1-1,-1 0 0,0 0 0,8-9 0,-1-1-4,-1-1 0,0 0-1,17-29 1,-26 38-42,-1 0-1,0 0 1,0 0 0,-1 0-1,0-1 1,0 1-1,-1-1 1,0 0 0,-1 0-1,0 0 1,0 0 0,-1 0-1,0 0 1,0 0 0,-1 0-1,-1 0 1,1 0 0,-1 1-1,-1-1 1,0 0 0,0 1-1,0 0 1,-1-1-1,-1 1 1,1 1 0,-1-1-1,-1 1 1,1 0 0,-12-12-1,9 11-162,0 1 0,0 0-1,0 0 1,-1 0 0,0 1-1,-1 0 1,-10-5 0,10 7-357,-1 0 0,1 0 0,-1 1 0,1 1 0,-1-1 0,0 2 0,0 0 0,-20 0 0,28 1 120,3-1 197,-1 1 0,0 0 0,0 0 0,0 0 0,0 0 0,0 0 0,1 0 0,-1 0 0,0 1 0,0-1 0,0 0 0,0 0 0,1 1 0,-1-1 0,0 0 0,0 1 0,1-1 0,-1 1 0,0-1 0,1 1 0,-1-1 0,0 1 0,0 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24.7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28 5376,'-1'-1'14686,"-2"5"-16477,0 2 1870,1-1 0,0 0 0,0 1-1,0-1 1,1 1 0,0 0-1,-1 9 1,2 40 149,1-25-72,0-16-88,-1 0 0,2 0 0,0 0 0,1-1 0,0 1 0,1 0 1,9 20-1,-10-26-3,1 0 0,1 0 0,0 0 0,0 0 0,0-1 1,1 0-1,0 0 0,1 0 0,0-1 0,0 0 0,0 0 1,12 7-1,-15-12-14,0 1 0,-1-1 0,1 1 0,0-1 0,0 0 1,0 0-1,0-1 0,0 1 0,0-1 0,0 0 0,0 0 0,0 0 0,0-1 1,0 0-1,0 1 0,0-1 0,0 0 0,0-1 0,0 1 0,-1-1 1,1 0-1,0 0 0,-1 0 0,0 0 0,4-3 0,1-2 49,0 1-1,0-2 0,0 1 1,-1-1-1,-1 0 1,1-1-1,-1 1 0,8-17 1,2-8 29,15-45 0,-25 63-76,-2-1 0,0 0 0,-1 0 0,-1 0 0,0-21 0,-1 35-65,-2-1 0,1 0 0,0 1 1,-1-1-1,1 0 0,-1 1 0,0-1 1,0 1-1,0-1 0,0 1 0,0-1 1,0 1-1,-1 0 0,1 0 0,-1 0 1,1-1-1,-1 1 0,0 1 0,0-1 0,0 0 1,0 0-1,0 1 0,-1-1 0,1 1 1,0 0-1,-1 0 0,1 0 0,-4-2 1,-7 0-258,0 0 0,0 0 0,-1 1 0,-20 0 0,26 1 125,-27 1-998,-1 1-1,1 2 0,-43 9 1,55-5-3765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32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61 7552,'0'-4'913,"0"0"0,0 0 0,-1 0 0,0 0 0,0 0 0,0-1 0,0 2 0,-3-9 0,3 11-836,0 0-1,1 0 1,-1 0 0,0 0-1,0 0 1,0 0 0,0 0-1,1 0 1,-2 0 0,1 0-1,0 0 1,0 1-1,0-1 1,0 0 0,0 1-1,0-1 1,-1 1 0,1-1-1,0 1 1,-1 0 0,1 0-1,0-1 1,-1 1-1,1 0 1,0 0 0,-1 0-1,1 0 1,0 1 0,0-1-1,-1 0 1,1 0-1,-2 1 1,-1 1-23,0 0-1,1 0 1,-1 0-1,0 0 1,1 1-1,0 0 1,0-1-1,0 1 1,0 0-1,0 0 1,-4 6-1,-4 7-47,-10 19 0,21-34-4,-26 43 166,3 1 0,2 1 0,-24 79 0,39-102 24,2 1 0,1-1 1,-1 41-1,12 71 751,-6-117-772,1 0-1,2 0 1,-1 0 0,2 0-1,0-1 1,2 0 0,-1 0-1,2-1 1,0 0 0,22 28-1,-24-36-81,0 0-1,1 0 0,0-1 0,1 0 1,-1 0-1,1-1 0,1 0 1,14 7-1,-15-10-47,-1 0 1,1 0-1,0-1 0,0 0 1,0 0-1,0-1 0,0 0 1,0-1-1,0 0 0,0-1 1,11-1-1,-4-1 96,0-1-1,0 0 1,0-1 0,-1 0-1,0-2 1,0 0-1,27-17 1,-23 10-39,-1 0 0,0-1-1,-1-1 1,-1 0 0,15-21 0,-2 2-46,-3-1 1,-1-1-1,-1-2 1,-2 0-1,17-44 1,-36 74-38,1-1 0,-1 0 0,-1 0 0,0 0 0,0 0 1,-1 0-1,-1-1 0,1 1 0,-3-14 0,1 15-14,-1 1 1,0 0-1,0 0 0,-1 0 0,0 0 0,-1 1 0,1-1 0,-1 1 0,-1 0 1,0 0-1,-10-12 0,-5-2-285,0 1-1,-42-31 1,-54-26-1919,103 70 1848,0-1-1,0 2 1,-1 0-1,1 1 1,-1 0 0,-1 1-1,-22-4 1,26 7-163,-1 0-1,1 0 1,-1 2 0,1-1 0,-1 1-1,1 1 1,-1 0 0,1 1 0,0 0-1,-12 5 1,3 2-1914,9 0-1338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26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 6528,'-3'-3'5296,"1"20"-3744,2 496 1759,5-391-5358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26.5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8064,'7'9'5816,"-6"-8"-5675,-1 0 0,0 0 0,1 0-1,-1 0 1,1-1 0,-1 1 0,1 0 0,0 0 0,-1 0 0,1-1-1,0 1 1,0-1 0,-1 1 0,1 0 0,0-1 0,0 1 0,1-1 0,8 4 187,0-1 0,0 0 1,0-1-1,0 0 1,16 1-1,55-2 377,-37-2-474,239 1-1239,-267-1-540,33-6-1,-24 3-943,-11 4-1145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27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 10 8192,'-12'-9'6400,"-2"25"-4449,12-10-1859,-1 0 0,1 0 0,0 0 0,0 0 0,1 0-1,-1 7 1,-2 9 76,-4 13 22,3 0 1,-3 67-1,8 95 220,2-168-392,1 0 0,1-1 0,1 1 0,2-1-1,13 38 1,-18-62 13,1 1 0,-1-1 0,1 0 0,0 0 0,0 0 0,0 0 0,0 0 0,1 0 1,-1-1-1,1 0 0,0 0 0,0 0 0,0 0 0,0 0 0,1-1 0,-1 0 0,1 0 0,0 0 0,-1-1 0,1 1 0,0-1 0,0 0 0,0 0 0,0-1 0,0 0 0,0 1 0,9-2 0,-7 0 56,1-1-1,-1 0 1,1 0-1,-1 0 1,0-1-1,0 0 1,0 0-1,8-5 0,-3 0 95,0-1-1,-1 0 0,15-13 0,-7 2 66,-1-1 1,0-1-1,-2 0 1,20-36-1,-27 42-180,0-1 1,-1 0-1,-2 0 0,1 0 0,-2-1 1,5-27-1,-9 39-60,0 0 0,-1 0 0,0 0 1,0 0-1,0 0 0,-1 0 0,0 0 0,0 1 0,-1-1 1,0 0-1,0 0 0,-3-6 0,2 6-115,0 0 0,-1 0 1,0 1-1,0-1 0,-1 1 0,1 0 1,-1 0-1,0 0 0,0 1 0,-1 0 0,1 0 1,-13-6-1,0 1-518,-1 0-1,-36-10 1,31 12-304,0 2 0,0 1 0,-1 0 0,1 2 0,-1 1 0,-44 4 0,23 1-2722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27.9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0 115 8448,'4'-1'862,"0"0"0,0 0 0,0 0 0,0 0 0,0 1 0,5-1 0,31 1 1158,-16-1-1728,46-7 986,76-19 0,-56 9-799,136-14 374,55 9-90,7 24-491,4 22-230,-12 16 49,-37-4-54,-204-30-42,419 70 21,-406-63 23,88 23 18,-135-33-128,0-1 0,0 0 0,-1 0 1,9-1-1,8-1-2978,-13-3 58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30.0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1 116 6528,'0'-7'1627,"0"4"-621,-1-1 1,2 1-1,-1 0 1,0 0-1,1-1 1,-1 1 0,3-5-1,-3 6-922,1 0-1,1 0 1,-1 1-1,0-1 1,0 0 0,1 1-1,-1-1 1,4-2-1,4-3 47,0 1-1,0 1 0,1-1 0,-1 1 1,1 1-1,0 0 0,21-6 0,-13 6 147,1 1 1,0 0-1,33 0 0,-47 3-148,0 0 0,1 1 0,-1-1 0,0 1 0,0 0 0,0 1 0,1-1 0,-1 1 0,-1 0 0,1 1 0,0-1 0,4 4 0,-6-4-99,0 0 0,-1 0 1,0 0-1,1 1 1,-1-1-1,0 1 1,0-1-1,0 1 1,-1 0-1,1 0 1,-1 0-1,1 0 1,-1 0-1,0 0 1,0 0-1,0 0 1,-1 0-1,1 0 1,-1 1-1,0 4 1,-9 126-110,10-132 46,-1 0 0,0 0-1,0 0 1,1 0 0,0 0 0,-1 0 0,1 0 0,0 0 0,0 0 0,0-1 0,0 1 0,0 0 0,0-1 0,0 1 0,0-1 0,4 3-1,1 2-5,1-1-1,13 8 1,-2-1-38,-4-2 90,-1 1 0,-1 1-1,1 0 1,14 20 0,-13-14-56,-6-9 211,-1 0 0,0 1 1,-1 0-1,8 17 0,-13-23-129,1 0-1,-1 0 1,0 0-1,0 0 1,-1 0-1,1 0 0,-1 1 1,0-1-1,0 0 1,-1 0-1,1 0 1,-1 1-1,0-1 1,0 0-1,0 0 1,-3 7-1,2-7-43,1-1 1,-1 1-1,0-1 0,0 0 1,-1 1-1,1-1 0,0 0 1,-1 0-1,0-1 0,0 1 1,-6 4-1,3-4-144,0 1-1,-1-1 1,1-1-1,-1 1 1,-13 2-1,-56 9-2565,34-7 675,10-3-529,12-4-2599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30.4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8448,'1'0'8832,"7"10"-8235,1 16-247,-1 0 1,-1 1 0,3 30-1,7 85-159,12 81-627,-21-186-417,-5-25-728,-1 0 0,0-1-1,1 17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30.7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29 8320,'0'16'2757,"2"-10"-1584,0-3-864,0-1 0,0 1-1,0-1 1,0 0-1,0 0 1,1 0 0,-1 0-1,1 0 1,-1-1-1,1 1 1,0-1 0,-1 1-1,1-1 1,5 1-1,-1 0-144,1-1-1,0 0 0,-1-1 1,1 0-1,0 0 0,-1 0 1,1-1-1,13-3 0,3-3-113,32-14 0,17-5-990,44 6-4185,-84 16 1509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31.2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8064,'-2'0'971,"-1"0"1,1 0 0,-1 0 0,0 1-1,1 0 1,-1-1 0,-3 3-1,4-2-697,-1 0 0,1 1-1,-1-1 1,1 1-1,0 0 1,0-1 0,-3 5-1,1-3-184,2 1 0,-1 1 0,0-1 0,1 0 0,0 1 0,0-1 0,0 1 1,-1 5-1,-7 40 261,8-39-275,-3 20 19,1 0 0,2 0 0,1 1 0,5 44 0,-3-61-99,1 0 1,1 0-1,1 0 1,0-1-1,0 0 1,2 1-1,0-2 1,0 1-1,2-1 1,-1 0-1,12 14 1,-15-22 41,0-1-1,0 0 1,0 0 0,0 0 0,1-1-1,0 1 1,-1-1 0,10 4 0,-11-6 38,1 1 0,0-1 0,-1 0 0,1 0 0,0-1 0,0 1 0,0-1 0,0 0 0,-1 0 0,1 0 0,0 0 0,0 0 0,0-1 0,4-1 0,3-1 77,0-1 1,-1 0 0,1-1 0,-1 0-1,0 0 1,0-1 0,-1-1 0,1 1 0,-2-2-1,1 1 1,-1-1 0,0 0 0,8-12-1,5-11 222,-1-1-1,27-58 0,-42 79-325,-1-1 0,0 0-1,0 1 1,-1-2 0,-1 1-1,2-17 1,-4 23-80,0 0 0,0 0 0,0 0 1,-1 0-1,0 0 0,0 0 0,0 0 0,-1 0 0,0 0 0,0 0 1,0 1-1,-1-1 0,0 1 0,-7-10 0,6 9-230,-1 0 1,0 1-1,-1-1 0,0 1 0,1 0 0,-2 1 1,1-1-1,0 1 0,-1 1 0,0-1 0,0 1 1,0 0-1,0 0 0,0 1 0,-1 0 0,1 1 0,-1-1 1,1 1-1,-1 1 0,0-1 0,-12 2 0,9 1-1111,0-1 0,0 2 0,-17 5-1,13-3-2428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32.1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8704,'0'0'4864,"6"8"-2944,-2-6-1694,0 1 0,1-1 0,-1 0 0,0 0 0,1 0 0,0-1 0,-1 1 0,8 0 0,-1 0 60,1 0-1,16-1 0,82 4 435,-78-4-1011,42 8 0,-64-8-188,-1-1-548,3 1-2388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32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0 119 9984,'23'0'4512,"4"-7"-3232,-23 7 31,10-5-447,-1 1-32,17-9-480,-3 6-224,18-5-64,-4 4-224,7-4-32,-8 0-896,10 0-415,-11 5-193,1-5-32,-4 4-2272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33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7552,'2'6'12210,"6"-5"-12677,196-13 3708,-70 1-3068,-112 10-209,80-2 143,-87 4-213,1 0 0,-1 1 0,0 1 0,23 7 0,-35-10-471,0 1 0,1 0 0,-1-1 0,0 1 0,0-1 0,4 0 0,-5 0-35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33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 0 6400,'-2'1'702,"0"0"-1,1 0 1,-1 0 0,0 0-1,-1-1 1,1 1 0,-4 0 0,4-1-574,0 0 1,1 1-1,-1-1 1,0 1 0,0-1-1,0 1 1,0 0-1,1-1 1,-1 1 0,0 0-1,-2 2 1,-3 4 138,1 0 0,-1 0 0,2 1 0,-1 0 0,-8 16 0,-18 45-69,24-50-195,0 5 10,1 1 0,0-1 1,2 1-1,1 0 0,-1 34 1,3-28 209,1 0 1,1 1 0,6 39 0,-4-58-102,0 0-1,1 0 1,1 0 0,0-1 0,0 1-1,1-1 1,1 0 0,0-1 0,1 1-1,10 13 1,-12-20-53,0 0 0,0 0 0,0-1 0,0 0 0,1 0 0,0 0 1,0-1-1,0 1 0,0-1 0,0-1 0,1 1 0,-1-1 0,1-1 0,9 3 0,-7-3 13,-1 0-1,1-1 1,0 0 0,-1 0-1,1-1 1,-1 0 0,1 0-1,-1-1 1,0 0 0,0-1-1,14-6 1,-11 4 32,-1-1-1,1 0 1,-1-1-1,-1 0 1,1 0-1,12-14 1,0-4-5,-2-1 0,-1 0 0,0-2 0,-2 0 0,-2 0 0,0-2 0,-2 0 0,14-46 0,-25 69-168,0 0-1,-1 0 1,0 0-1,0 0 1,0-1-1,-1 1 1,0 0-1,0 0 1,-1-1-1,0 1 1,0 0-1,-1 0 1,0 0 0,0 0-1,-1 0 1,0 1-1,0-1 1,0 1-1,-8-12 1,1 6-166,1 1 1,-2-1-1,1 2 1,-2 0-1,1 0 1,-1 1-1,-1 0 1,-24-12-1,27 16-229,-1 0 0,0 1 0,0 0-1,0 1 1,0 0 0,0 1 0,-1 0 0,0 1-1,1 0 1,-1 1 0,1 0 0,-16 3 0,22-2-388,1 0 1,-1 0 0,1 1-1,-1 0 1,1-1 0,0 1-1,-5 4 1,-5 2-2476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33.9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2 7808,'-6'-1'3642,"0"5"-3138,1 0 1083,3-2-1394,0 0 1,0 0-1,1 0 1,-1 0-1,1 0 1,0 1-1,-2 2 1,-2 4-3,1-2-46,0 0 1,0 0 0,1 0-1,0 0 1,1 0 0,-4 14-1,2-5-2,-2 6 71,1 1 1,2 0-1,-2 45 0,10 69 518,-2-116-578,0 0 0,1 0 0,1 0 0,1-1-1,12 26 1,-17-41-81,1-1 0,0 0 0,1 0 0,-1 0 0,1-1-1,0 1 1,0 0 0,0-1 0,0 0 0,5 4 0,-5-5-24,0 0 0,0-1 0,0 1 0,1-1 0,-1 1 0,0-1 0,1 0-1,-1 0 1,1-1 0,-1 1 0,1-1 0,0 0 0,-1 0 0,4 0 0,-1-1 20,0 1 1,0-2-1,0 1 0,-1 0 1,1-1-1,-1 0 0,1-1 0,-1 1 1,0-1-1,8-6 0,-1 1 69,-2-1-1,1-1 1,16-19-1,-4 2 160,34-54 1,-49 69-263,-2 0 1,1 0 0,-2-1-1,0 0 1,0 0 0,-1 0-1,4-27 1,-8 34-96,0 0 0,0-1 0,0 1 0,-1 0 0,0-1 0,-1 1 0,1 0 0,-1 0 0,0 0 0,-1 0 0,1 0 0,-1 0 0,0 1 0,-1-1 0,1 1 0,-1 0 0,0 0 0,0 0 0,-1 1 0,0-1 0,1 1 0,-7-4 0,0 1-298,0-1 1,-1 2 0,0-1-1,0 2 1,0 0-1,-1 0 1,1 1-1,-1 0 1,-27-3-1,5 5-837,-1 1-1,-49 5 1,-19 10-6376,63-7 3721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34.6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668 339 8064,'-5'0'880,"-1"1"0,1 0 0,0 0 0,0 0 1,0 1-1,-7 3 0,-11 3-295,-20 4-377,0 2 0,0 1 0,-41 23 0,70-30-194,0 1 0,0 0 0,0 1 0,1 1 0,-18 18 0,29-27-12,-16 16 44,1 0 0,-25 36 0,21-21 114,-17 38 0,16-27 77,2 0-1,-18 57 0,17-11-60,3 0 0,-9 125 0,23-125-176,8 115 0,0-155 58,3 0-1,2 0 0,26 83 1,-34-128-49,9 29 125,25 56 0,36 29 185,-65-109-291,-2-3-6,14 21 156,39 47 0,-28-46 3,34 27 0,-52-47-132,-4-3-16,9 8 89,0-1 1,0-1-1,32 18 1,-22-19 71,1-1-1,48 11 1,-49-15-48,-1-2 0,1 0 1,0-1-1,26-2 0,82-13 350,-126 11-470,55-9 265,-1-2 0,0-3-1,77-30 1,-91 27-68,-2-2 1,55-32-1,67-63 200,-33 4 79,168-178-1,-42-10 66,-213 234-393,-2-3-1,62-124 1,-95 163-121,-1 0 0,-1-1 0,-2 0 0,-1 0 0,-1-1 0,4-43 0,-9 48-45,-2-1 1,-1 0-1,-1 0 0,-1 1 0,-1-1 1,-2 1-1,-12-38 0,10 41-30,-2 0 0,0 1 0,-2 0 0,0 1 0,-30-39 0,21 35-35,-1 1 1,-2 1 0,-50-39-1,25 29-79,-3 1-1,0 3 1,-2 2 0,-83-29-1,31 20-306,-2 4-1,0 5 0,-2 5 0,-162-11 1,194 27-308,-1 4 1,1 3-1,-1 4 1,1 3-1,1 3 1,-89 25-1,12 14-4272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2.7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1119 7424,'-7'12'2177,"3"-5"-1140,0 0 0,0 0 0,-4 12 0,5-6-465,1 0 0,0 0 0,0 0 0,1 25 0,1-31-351,1 1 0,0-1 1,0 1-1,1 0 0,0-1 0,0 0 0,0 1 0,1-1 1,8 13-1,-10-18-178,0 0 1,1-1 0,0 1-1,-1 0 1,1-1 0,0 1-1,0-1 1,0 0 0,0 1-1,0-1 1,0 0 0,0 0-1,0 0 1,1-1 0,-1 1-1,0 0 1,0-1 0,1 0-1,-1 1 1,0-1 0,4 0-1,-2 0 18,1-1 0,-1 1 0,1-1 0,-1 0 0,0 0-1,1 0 1,-1-1 0,0 1 0,0-1 0,0 0 0,4-3-1,6-5 46,0 0 0,-1-1 0,-1-1-1,0 0 1,15-20 0,-2-5 63,-3-1 0,29-65 0,-43 86-134,-1 0 1,-1 0-1,0-1 1,-2 0-1,6-36 1,-8 14 0,-1 0-1,-7-64 1,2 70-184,-1 0 1,-1 0 0,-2 1-1,-1 0 1,-2 0 0,-1 1-1,-31-57 1,-45-55-905,55 91 701,24 38 271,-107-157-410,111 166 488,0-1 1,-1 2-1,0-1 1,0 1-1,-7-6 1,9 9 5,1 0 0,-1 0 1,1 0-1,-1 0 0,0 1 1,0-1-1,0 1 0,1 0 0,-1 0 1,0 1-1,-7-1 0,10 1-4,-1 0 0,1 0-1,0 1 1,0-1 0,-1 0 0,1 1-1,0-1 1,0 1 0,0-1-1,0 1 1,0-1 0,0 1-1,0 0 1,0 0 0,0-1-1,0 1 1,0 0 0,0 0-1,0 0 1,1 0 0,-1 0-1,0 0 1,1 0 0,-1 0 0,1 0-1,-1 1 1,1-1 0,-1 2-1,-1 3 29,1 0-1,0-1 1,0 1-1,1 11 0,3 25 288,1 0 0,21 79 0,-18-86-193,6 16 149,2 0 0,42 93 0,-49-125-215,134 269 344,-7-82-539,-113-178 126,1-1-1,1-1 0,1 0 0,50 37 0,-52-44-295,-18-14-130,1-1 0,-1 1 0,1-1 0,0 0 0,0 0-1,0-1 1,0 0 0,11 4 0,-8-8-1785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3.1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15 8576,'-4'-15'10495,"4"25"-9263,0 8-1460,2 0 0,0 0 1,1-1-1,7 26 0,-1-18-1981,0 1 1,18 33-1,-17-39-1401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3.4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32 8704,'-14'-31'4064,"10"31"-2624,4 7-1952,0 2-192,4 6 352,1-3-416,8 12 0,1-4-608,8 8-160,-4-8-1120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3.8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63 201 9472,'-9'21'9975,"7"-19"-9476,-7 7 1448,8-8-1916,1-1 0,0 0 1,0 0-1,-1 0 1,1 1-1,0-1 0,0 0 1,-1 0-1,1 0 0,0 0 1,0 0-1,-1 0 1,1 0-1,0 0 0,-1 0 1,1 0-1,0 0 1,0 0-1,-1 0 0,1 0 1,0 0-1,-1 0 0,1 0 1,0 0-1,0 0 1,-1 0-1,1 0 0,0 0 1,0-1-1,-1 1 0,1 0 1,0 0-1,0 0 1,-1 0-1,1-1 0,0 1 1,0 0-1,0 0 0,-1-1 1,1 1-1,0-1 1,-7-7 52,4 2-26,0 0 0,1-1 0,0 1 0,0 0 0,0-1 0,1 1 0,-1-11 0,0 2 12,0-2-101,0 1 1,1-1-1,1 0 1,0 1-1,1-1 1,4-17-1,-5 33 26,0 1 0,0-1-1,0 1 1,0-1 0,0 1 0,0-1-1,0 1 1,0-1 0,0 1-1,1 0 1,-1-1 0,0 1 0,0-1-1,1 1 1,-1-1 0,0 1 0,0 0-1,1-1 1,-1 1 0,0 0-1,1-1 1,-1 1 0,0 0 0,1 0-1,-1-1 1,1 1 0,-1 0-1,0 0 1,1-1 0,-1 1 0,1 0-1,-1 0 1,1 0 0,-1 0 0,1 0-1,-1 0 1,1 0 0,-1 0-1,1 0 1,-1 0 0,1 0 0,-1 0-1,0 0 1,1 0 0,-1 0-1,1 1 1,-1-1 0,1 0 0,-1 0-1,1 0 1,-1 1 0,0-1-1,1 0 1,-1 1 0,1-1 0,1 2-6,1 1 1,0-1 0,-1 0 0,1 1-1,3 5 1,1 5-184,0 0 0,-1 1 0,5 14 0,-8-18 3,1-1 0,-1 0 1,1 0-1,1-1 0,0 1 1,0-1-1,0 0 1,1 0-1,8 7 0,-9-11 133,-1-1 0,1-1 0,0 1 0,0-1-1,1 1 1,-1-2 0,0 1 0,1-1 0,6 2-1,-5-2 7,0 1 0,0 0-1,-1 0 1,1 0 0,8 5-1,18 18-959,-24-18-1064,0 0-1,11 6 0,-10-9-1848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4.1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116 222 8832,'-5'24'4064,"5"20"-3296,0-37-160,0 13-416,0-4-96,5 11-416,-1-6-192,5 3-1952,-4-4-768,4-1 192,0-2 96</inkml:trace>
  <inkml:trace contextRef="#ctx0" brushRef="#br0" timeOffset="1">30 12 8320,'-21'-12'3872,"12"17"-1664,18-10-5824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4.5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 9984,'-5'-1'4298,"5"1"-4196,-2 8 1337,0 11-425,5 239 1401,18 2-2564,23-28-4437,-17-135-1814,-23-79 2480,1-1 1259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4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 8448,'4'0'3968,"8"9"-3104,-12-6-96,5-3-384,-1 0 32,5 0-256,0 0-96,9 0-32,0 0-32,14-3 64,-1 3-448,13-5-160,-8 1-576,18-4-224,-9 4-2272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34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9984,'-1'4'6380,"9"-5"-4406,12-6-1209,225-76 1737,-218 77-2588,1 1 0,0 1 1,43 0-1,83 10-2614,-17-1-2433,-96-5 1336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5.5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184 825 7552,'-1'-3'317,"1"0"0,-1 0 1,0 1-1,0-1 0,0 0 1,0 1-1,0-1 0,0 1 1,-1-1-1,1 1 0,-1-1 1,0 1-1,0 0 0,0 0 1,-2-2-1,-23-26 1859,22 25-2014,-18-12 739,23 17-860,-1-1 0,0 1 0,0-1 0,0 1-1,0 0 1,0-1 0,0 1 0,0 0 0,0 0-1,0-1 1,0 1 0,0 0 0,0 0 0,0 0-1,0 0 1,0 1 0,0-1 0,0 0-1,0 0 1,0 1 0,0-1 0,0 0 0,-1 2-1,0-1-26,0 1 0,0 0 0,0-1 0,0 1-1,1 0 1,-1 0 0,1 0 0,-1 1-1,1-1 1,0 0 0,0 0 0,0 1-1,-1 4 1,-6 35-45,6-25 45,-2 15-17,2 0 0,1 0 0,2 0 0,5 41-1,-5-65-15,0 0-1,1 0 0,0 0 1,0 0-1,1-1 0,0 1 1,0-1-1,1 0 0,5 8 1,-7-12 25,-1-1 0,1 0 0,0 0 0,0 0 0,0 0 0,1 0 0,-1 0 0,0 0 0,1-1 0,0 1 1,-1-1-1,1 0 0,0 0 0,-1 0 0,1 0 0,0 0 0,0 0 0,0-1 0,0 1 0,0-1 0,-1 0 0,1 0 0,0 0 1,0 0-1,0-1 0,0 1 0,5-2 0,-1 0 68,0-1 0,-1 1 0,1-1-1,0-1 1,-1 1 0,0-1 0,0 0 0,0 0 0,0-1 0,0 0 0,-1 0 0,0 0 0,0-1-1,-1 1 1,1-1 0,-1 0 0,0-1 0,-1 1 0,0-1 0,4-9 0,0-13 10,-1 0 1,-1-1-1,-1 0 1,-2 0 0,-1 0-1,-3-40 1,-2 34-69,-1 0 1,-2 1 0,-13-39-1,19 69-13,-81-240-456,72 219 379,-50-130-404,39 109 554,-31-52 0,48 93-55,-4-6 6,8 11-28,-1 1 1,1 0-1,0 0 0,-1 0 1,1 0-1,0-1 1,-1 1-1,1 0 0,0 0 1,-1 0-1,1 0 1,0 0-1,-1 0 0,1 0 1,0 0-1,-1 0 0,1 0 1,0 0-1,-1 0 1,1 0-1,0 1 0,-1-1 1,1 0-1,0 0 1,-1 0-1,1 0 0,0 1 1,-1-1-1,1 0 0,0 0 1,0 0-1,-1 1 1,1-1-1,0 1 0,-1-1 1,1 0-2,-1 1 1,0 0 0,1-1 0,-1 1 0,1 0-1,-1 0 1,1-1 0,-1 1 0,1 0 0,0 0-1,-1 0 1,1-1 0,0 1 0,0 0 0,-1 0-1,1 2 1,-2 35-13,7 70 1,-5-104 13,18 164 91,-7-93-675,39 137 0,-30-150-886,49 104-1,-46-122-2517,35 53 0,-26-48 223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6.0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28 208 8320,'-3'1'698,"1"0"0,0 0 0,0 0 0,0 0-1,0 1 1,0-1 0,0 1 0,-3 3 0,4-4-608,0 1 0,0 0 0,0 0 0,1 0 0,-1 0-1,1 0 1,0 0 0,0 0 0,-1 0 0,1 0 0,1 3 0,-2 11 19,2 0 1,0 0-1,1 0 1,0-1 0,2 1-1,0-1 1,0 1 0,9 18-1,-11-31-82,0 0 0,-1 0 0,1 0-1,0 0 1,0 0 0,0-1 0,1 1 0,-1-1 0,1 0-1,-1 1 1,1-1 0,0 0 0,0-1 0,0 1 0,0 0-1,0-1 1,0 0 0,0 0 0,0 0 0,1 0 0,-1 0-1,0-1 1,1 1 0,-1-1 0,1 0 0,-1 0 0,0 0-1,1 0 1,-1-1 0,0 1 0,7-3 0,4-2 191,0-1 1,0 0 0,0-1-1,-1 0 1,17-13 0,-23 14-121,0 0 0,0-1 1,0 0-1,-1 0 0,-1 0 1,1-1-1,-1 1 0,4-10 0,-1 1-7,-1 0 0,-1 0 0,4-18 0,-6 22-76,-1-1 0,-1 1 0,0 0 0,-1-1 0,0 1 1,-1-1-1,-2-19 0,1 24-102,-1 1 0,0 0 0,0 1 0,0-1 0,-1 0 0,0 1 0,0-1 0,-1 1 0,0 0 0,0 0 0,0 0 0,-1 1 0,0-1 0,-6-4 0,9 7-40,-1 1-1,1-1 1,-1 1 0,0 0 0,0 0-1,0 0 1,0 1 0,0-1 0,0 1-1,-1-1 1,1 1 0,-1 0 0,1 0-1,0 1 1,-1-1 0,1 1 0,-1-1 0,0 1-1,1 0 1,-5 1 0,4 1-74,0-1 1,0 1-1,0 0 0,1 0 1,-1 1-1,1-1 1,-1 1-1,1-1 0,0 1 1,0 0-1,0 1 0,1-1 1,-1 0-1,-3 7 1,1-2-1115,1 1 1,-1 0-1,2 0 1,-1 0 0,-3 13-1,2 6-1938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6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23 299 8704,'2'-1'565,"-1"-1"1,1 1 0,-1 0-1,1-1 1,-1 1 0,0-1-1,0 1 1,1-1 0,-1 0-1,0 1 1,1-4 0,9-25 899,-8 22-1409,3-8 36,-1 0 1,-1 1 0,0-2-1,-1 1 1,-1 0-1,0 0 1,-2-1 0,1 1-1,-2-1 1,-3-20-1,-3 14-264,7 21 143,-1 1 0,1 0 0,-1 0-1,1-1 1,-1 1 0,1 0 0,-1 0 0,0 0-1,0 0 1,0 0 0,1 0 0,-1 0-1,-2-1 1,3 2 16,-1 0 0,0 0 0,0 0 0,0 0 0,1 1 0,-1-1 0,0 0-1,0 1 1,1-1 0,-1 0 0,0 1 0,1-1 0,-1 1 0,0-1 0,1 1 0,-1-1 0,1 1-1,-1 0 1,1-1 0,-1 1 0,1 0 0,-1-1 0,1 1 0,0 0 0,-1 1 0,-9 21-115,10-23 127,-8 25-19,2 1 0,0 0-1,1 0 1,2 0 0,1 0 0,0 1 0,2-1 0,5 39-1,-4-58-20,1-1-1,-1 1 0,1-1 0,0 1 0,5 9 0,-6-14-31,0 0 0,0 0 0,0 0 0,1 0 0,-1-1 0,0 1 0,1 0 0,0-1 0,-1 1 0,1-1 0,0 0 0,0 1 0,-1-1 0,1 0 0,0 0 0,0 0 0,0-1 0,0 1 0,1 0 0,-1-1 0,0 1 0,2-1 0,19-2-1516,0-1-1963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6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217 3 8704,'-3'-1'344,"0"0"0,0 1 1,0 0-1,0 0 0,0 0 0,0 0 1,0 0-1,0 1 0,0-1 1,0 1-1,0 0 0,1 0 0,-1 0 1,0 0-1,0 0 0,1 1 1,-5 2-1,-6 6-242,2 0 1,-1 1-1,1 0 1,1 1-1,0 0 0,-10 17 1,0 3-163,-20 47 0,38-75 52,-1 1 0,2-1 0,-1 1 0,1 0 0,-1-1 0,1 1 0,1 0 0,-1 0 0,1 0 0,-1 0 0,2 9 0,0-12 0,-1 1 0,1-1 0,0 1 0,0-1-1,0 0 1,0 1 0,1-1 0,-1 0 0,1 0 0,-1 0 0,1 0 0,0 0 0,-1 0 0,1 0-1,0-1 1,0 1 0,0 0 0,1-1 0,-1 0 0,0 0 0,1 1 0,3 0 0,6 2 0,-1-1 0,1-1 0,0 0 0,0 0 0,14-1 0,-12 0 461,0 0 0,-1 1 1,18 4-1,-29-6-409,-1 0 1,0 1 0,1-1-1,-1 1 1,0-1-1,1 1 1,-1 0-1,0-1 1,0 1 0,1 0-1,-1 0 1,0 0-1,0 0 1,0 0-1,0 0 1,0 0 0,0 0-1,-1 0 1,1 1-1,0-1 1,-1 0-1,1 0 1,0 1 0,-1-1-1,0 0 1,1 1-1,-1-1 1,0 1-1,0-1 1,1 0 0,-1 1-1,0-1 1,0 1-1,-1-1 1,1 1-1,0-1 1,0 0 0,-1 2-1,-1 2-77,0 1 0,0-1 0,0 0 0,-1-1-1,0 1 1,0 0 0,0-1 0,-7 8 0,4-7-657,1 0 1,-1 0 0,0-1 0,0 1-1,0-1 1,-1-1 0,-12 6-1,4-5-3064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7.2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5 299 8960,'0'0'6869,"0"-1"-6819,-1 1 1,1 0-1,0 0 0,-1 0 1,1-1-1,0 1 1,0 0-1,-1-1 0,1 1 1,0 0-1,0 0 1,0-1-1,-1 1 0,1 0 1,0-1-1,0 1 1,0-1-1,0 1 0,0-1 1,0-25 81,2 0 0,1 0 0,1 1 0,1-1 0,1 1 0,1 0 0,14-31 0,-18 50-116,-1 1 1,1 0-1,0 0 1,0 0 0,1 1-1,4-6 1,-7 8-7,1 1 0,0-1 0,-1 1 1,1 0-1,0-1 0,0 1 0,0 0 0,0 0 1,0 0-1,0 0 0,0 1 0,0-1 0,0 1 1,0-1-1,0 1 0,0-1 0,1 1 0,-1 0 1,3 0-1,-1 1 10,0 0 1,0 0-1,-1 1 0,1-1 1,0 1-1,-1-1 1,1 1-1,-1 0 0,7 5 1,30 29 30,-35-30-66,85 87-2233,-30-27-7223,-59-65 9158,17 20-3516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7.6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8960,'2'42'4778,"1"-2"-3727,5 84 558,-3-70-1448,14 118-48,-19-171-114,36 208-2212,-23-142-1755,-9-46 806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8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 10112,'9'-11'4608,"5"7"-3552,-10 4-992,1 0 32,8 4-64,-4-1-32,8 5 32,-4 1-32,10-6 0,-5 1-224,9-8-96,-5 1-448,10-2-224,-7 1-1472,2 1-576,-4-2-32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3:58.3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5 8320,'-5'-4'3744,"1"13"-2432,4 3-928,0-2 32,4 14-32,1-4 0,4 13-192,0-6-128,4 4 32,-1-2-64,6 2-32,0-11-672,0-1-352,0-2-3008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42 157 6912,'-1'-3'3385,"0"7"-2104,-2 12-609,3 3-178,0-4-167,0-1 0,4 29-1,-4-39-248,1-1 1,0 1-1,0-1 0,0 1 0,0-1 0,1 0 0,-1 1 0,1-1 0,0 0 0,0 0 0,0 0 1,0-1-1,1 1 0,-1 0 0,1-1 0,-1 1 0,5 2 0,-4-4-17,-1 0 0,0 0 1,0 0-1,1-1 0,-1 1 0,1-1 0,-1 1 0,0-1 0,1 0 1,-1 0-1,1 0 0,-1 0 0,1-1 0,-1 1 0,0 0 0,1-1 0,-1 0 1,0 0-1,1 1 0,-1-1 0,0-1 0,3-1 0,2-1 39,-1 0-1,0 0 0,0-1 1,-1 0-1,1 0 0,5-7 0,1-4 20,0 0 0,-1 0 0,15-29 0,-23 38-99,0 0 1,0 0-1,0 0 1,-1 0-1,0 0 0,-1-1 1,1 1-1,-2-1 1,1 1-1,-1-1 1,0 1-1,-2-12 1,1 14-30,-1 1 0,1-1 0,-1 1 0,0 0 0,-1 0 0,1 0 0,-1 0 0,0 0 1,0 1-1,0-1 0,0 1 0,-1 0 0,0 0 0,1 0 0,-1 0 0,0 0 0,0 1 0,0 0 0,-1 0 1,-7-3-1,8 4-9,0-1 0,0 1 0,0 0 0,0 1 0,0-1 1,0 1-1,0-1 0,0 1 0,0 0 0,0 0 1,1 1-1,-1 0 0,0-1 0,0 1 0,0 0 0,0 1 1,0-1-1,1 1 0,-1-1 0,1 1 0,-1 0 0,1 1 1,0-1-1,0 0 0,-5 6 0,1 1 12,0 0 0,1 1 0,1 0 0,0 0 0,0 0 0,1 1 0,-5 17 0,-15 82 49,21-97-33,-1 10-84,-2 48 0,6-62 54,0 0 0,1 0-1,0 0 1,1 0 0,0 0 0,0 0-1,0 0 1,5 9 0,-5-15 44,0 1 0,1-1 0,-1 0 0,1 1 0,0-1 0,0 0 0,0-1 0,0 1 0,0 0 0,1-1 0,-1 0 0,1 0 0,0 0 0,-1 0 0,1 0 0,5 0 0,4 2 26,0 0 0,0-1 0,21 1 0,-3-2-1120,0-2-1,58-6 1,-56 2-2892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0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116 1 9216,'-4'7'6047,"-2"2"-3764,0 9-1561,-20 85-303,1 23-829,-6 30-3307,30-150 2686,0-1 1,0 1 0,-1 0 0,0-1 0,-4 11-1,1-8-1971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34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16 8448,'-4'-15'7872,"3"15"-7730,0 0 0,0 1 1,1-1-1,-1 0 1,0 1-1,0-1 1,1 1-1,-1-1 0,0 1 1,1-1-1,-1 1 1,0 0-1,1-1 1,-1 1-1,1 0 0,-1-1 1,0 2-1,-8 14 6,8-14-17,-30 72 541,-23 60-64,53-130-610,0 0-1,0 0 1,0 0-1,1 0 1,-1 0-1,1 7 1,0-10 1,0 0 0,0 0 0,0 0 0,1 0 1,-1 0-1,0 1 0,0-1 0,1 0 0,-1 0 0,1 0 1,-1 0-1,1-1 0,-1 1 0,1 0 0,-1 0 0,1 0 0,0 0 1,0 0-1,-1-1 0,1 1 0,0 0 0,0-1 0,0 1 1,0 0-1,0-1 0,0 1 0,0-1 0,0 0 0,1 1 0,22 2-3,0 0-1,0-2 1,28-2-1,-23 0-2,51 4 0,-54 1 56,163 27 57,-160-25 111,-1 2-1,-1 1 1,0 1-1,42 22 1,-56-24 123,0 0 1,-1 1-1,0 0 1,0 1-1,-1 0 1,19 23 0,-29-31-253,1 0 0,0 1 0,-1-1 0,0 0 1,1 1-1,-1 0 0,0-1 0,-1 1 0,1 0 1,0-1-1,-1 1 0,1 0 0,-1 0 0,0-1 1,0 1-1,0 0 0,-1 3 0,0-2-30,0-1 0,0 0 0,0 1-1,-1-1 1,1 0 0,-1 0 0,0 0 0,0 0-1,0 0 1,-1 0 0,-4 4 0,-2 1-20,-1 0 0,0-1 1,0-1-1,0 0 0,-1 0 1,-21 7-1,-164 44-1066,108-35-723,72-17 1278,7-2-5,0 0 1,0-1-1,0 0 0,-19 1 1,26-3 305,0 0 0,0 0-1,1 0 1,-1 0 0,0 0 0,1-1 0,-1 1 0,0-1-1,1 1 1,-1-1 0,0 0 0,1 1 0,-1-1 0,1 0 0,-1 0-1,1 0 1,0 0 0,-1 0 0,1-1 0,0 1 0,0 0 0,0 0-1,0-1 1,0 1 0,0-1 0,0 1 0,0-1 0,1 1 0,-1-1-1,0 0 1,1 1 0,0-1 0,-1-3 0,-1-24-4153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1.1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9728,'4'10'7183,"12"15"-5413,3 7-2030,-15-24 222,57 108-249,-52-102-826,0 1 0,2-2 0,0 1 0,0-2 0,20 18 0,-13-17-2337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1.4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 9984,'0'0'4608,"-5"12"-3712,1 0-832,4-5 32,0 10-256,0-2-128,4 6 160,-4-6-672,9 4-224,-4-2-1696,4 2-1888,0-2 1216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1.8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 7040,'-22'4'4373,"26"8"-4282,-1-11-138,0 0 0,-1 0 0,1 0 0,0-1 0,0 1-1,0-1 1,0 0 0,0 0 0,0 0 0,0 0 0,3-1 0,4 1-135,116 0-802,-43 0 4795,-82-1-3733,0 1 0,0 0 1,-1 1-1,1-1 0,0 0 1,-1 0-1,1 0 1,0 0-1,-1 0 0,1 1 1,0-1-1,-1 0 0,1 1 1,-1-1-1,1 0 1,0 1-1,-1-1 0,1 1 1,-1-1-1,1 1 0,-1-1 1,0 1-1,1-1 1,-1 1-1,1-1 0,-1 1 1,0 0-1,0-1 0,1 1 1,-1 0-1,0-1 1,0 1-1,0 0 0,1 0 1,-1 4 172,0-1 0,0 1 1,0-1-1,-2 8 1,1 3-221,0-12-41,1-1 0,0 1 0,0 0 0,1 0 0,-1 0 0,0-1 0,1 1 0,0 0-1,-1 0 1,1-1 0,0 1 0,0 0 0,1-1 0,-1 1 0,1-1 0,-1 0 0,1 1-1,0-1 1,0 0 0,0 0 0,0 0 0,0 0 0,0-1 0,0 1 0,1 0-1,-1-1 1,0 0 0,4 2 0,8 3-80,-11-6 131,-1 1 0,0 0 0,1 0-1,-1 0 1,0 0 0,4 3 0,-5-3-9,0 0-1,-1-1 1,1 1 0,-1 0-1,1 0 1,-1 0-1,1-1 1,-1 1 0,0 0-1,1 0 1,-1 0-1,0 0 1,1 0 0,-1 0-1,0-1 1,0 1-1,0 0 1,0 0 0,0 0-1,0 0 1,0 0 0,0 0-1,-1 1 1,-3 13-197,0 0 0,-2-1 0,1 1 1,-2-1-1,0-1 0,0 1 0,-2-1 0,1 0 1,-15 14-1,18-19-3062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2.2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 8448,'-1'7'4255,"-6"33"-2958,5 69-166,3-64-956,10 117 489,-8-135-613,-1-6-192,2 0 0,0 0 0,2-1-1,0 1 1,1-1 0,1 0 0,1-1 0,1 0 0,0 0 0,16 20 0,-7-12-2766,-10-15-367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2.6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 9984,'5'-7'6655,"-1"2"-5823,5 1-768,-4 1-64,8 3 0,1 0-288,8 0-64,-5 0-511,10 0-257,-5 0-448,10 0-160,-5 0-1888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4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10 7040,'-5'-9'8145,"20"34"-6611,23 24-2178,4 4-5591,-33-41 2987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4.5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8064,'-4'0'3648,"4"9"-3136,0-1-1184,0-1-288,9 1-2176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4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45 617 8192,'0'0'278,"1"1"1,0 0-1,0 0 0,0-1 1,0 1-1,0 0 1,0-1-1,0 1 0,0-1 1,0 1-1,0-1 1,0 1-1,0-1 0,0 0 1,1 0-1,-1 0 1,0 1-1,0-1 0,0 0 1,0 0-1,1-1 1,0 1-1,0-1-93,1 1 0,-1-1 0,0 0 0,0 0 0,0-1 0,0 1 0,0 0 0,0-1 0,0 1 0,2-3 0,1-2-44,-1 1 0,1-1-1,-1 0 1,-1 0 0,1 0 0,4-10-1,-4 0-103,0 0 0,-2 0-1,0 0 1,0 0 0,-2-28 0,0 38-23,-1-38 5,-1 0 0,-15-74 1,11 92 1,0 1 1,-2 0-1,-1 1 1,-1 0-1,-24-43 1,32 63 42,0 1 0,0 0 0,0 0 0,0 1 0,-1-1 0,0 0 0,1 1 0,-6-4 0,8 6-61,-1-1 0,1 1 0,0 0 0,-1 0 0,1-1 1,-1 1-1,1 0 0,0 0 0,-1 0 0,1 0 0,-1-1 0,1 1 1,0 0-1,-1 0 0,1 0 0,-1 0 0,1 0 0,-1 0 0,1 0 0,0 0 1,-1 0-1,1 1 0,-1-1 0,1 0 0,0 0 0,-1 0 0,1 0 1,-1 0-1,1 1 0,0-1 0,-1 0 0,1 0 0,0 1 0,-1-1 1,1 0-1,0 1 0,-1-1 0,1 0 0,0 1 0,0-1 0,0 0 1,-1 1-1,1 0 0,-1 2-17,-1 0 0,1 1 0,1-1 0,-1 1 0,0-1 0,1 1 0,-1 4 0,9 176 89,-8-180-72,29 247 127,-18-182-265,34 111-1,-34-145-94,3 1-1,1-2 1,1 0-1,39 60 0,-51-88 205,5 6-24,14 17 0,-21-27 48,0 0 0,-1 0 0,1-1 0,0 1 0,0 0 0,0-1-1,1 1 1,-1-1 0,0 0 0,1 0 0,-1 0 0,0 0 0,1 0 0,-1 0 0,5 0-1,-6-1-2,0 0 0,-1 0-1,1 0 1,0-1 0,0 1-1,-1 0 1,1 0 0,-1-1-1,1 1 1,0-1-1,-1 1 1,1 0 0,-1-1-1,1 1 1,-1-1 0,1 1-1,-1-1 1,1 1 0,-1-1-1,0 0 1,1 1 0,-1-1-1,0 0 1,1 1-1,-1-1 1,0 0 0,0 1-1,0-1 1,1 0 0,2-28-139,-5 2 80,-1-1-1,-13-53 0,9 53 66,2-1-1,1 1 1,-1-32-1,5 56 1,-1-7-228,2 0 0,-1 1 0,4-17-1,-3 23-126,1-1-1,-1 1 0,1 0 0,0 0 1,-1 0-1,2 1 0,-1-1 0,0 0 1,1 1-1,0 0 0,0-1 0,4-3 1,17-11-2537,0 1-186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6.8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7 7296,'-4'-5'7077,"4"5"-6941,-1 0-61,1 1-1,0-1 0,0 0 1,-1 0-1,1 1 0,0-1 1,-1 0-1,1 0 0,0 1 0,0-1 1,0 0-1,-1 1 0,1-1 1,0 0-1,0 1 0,0-1 0,0 1 1,0-1-1,-1 0 0,1 1 1,0-1-1,0 1 0,1 9-37,1 0-1,-1 0 1,2 0-1,4 13 1,-3-8 42,21 71 232,3-1 0,57 121 0,-76-188-378,18 27 0,-23-40 70,-3-5 1,-1 1 0,1-1 1,-1 1-1,0 0 0,1-1 1,-1 1-1,0-1 1,1 1-1,-1 0 0,0-1 1,1 1-1,-1 0 1,0-1-1,0 1 0,0 0 1,0-1-1,0 1 0,0 0 1,0 0-8,1-1 0,-1 0 0,0 1 0,0-1 0,0 0 0,0 0 1,0 1-1,1-1 0,-1 0 0,0 0 0,0 1 0,1-1 0,-1 0 0,0 0 1,0 0-1,1 1 0,-1-1 0,0 0 0,0 0 0,1 0 0,-1 0 0,0 0 0,1 0 1,-1 0-1,0 0 0,0 0 0,1 1 0,-1-1 0,0 0 0,1 0 0,-1-1 0,13 1 17,-10 0-21,4-1 34,0-1-1,1 0 0,-1 0 0,0-1 1,0 1-1,0-1 0,-1-1 1,1 0-1,-1 0 0,1 0 0,-1 0 1,8-9-1,-11 9 61,0 0-1,-1 1 1,1-1 0,-1-1 0,0 1-1,0 0 1,0-1 0,0 1 0,1-7-1,5-39 220,-8 46-301,3-28 31,-2 0 0,0 0 0,-6-39 0,3 60-95,0 1 0,-1-1-1,0 1 1,0 0 0,-1-1-1,-1 1 1,0 1 0,0-1-1,-1 1 1,0 0 0,0 0-1,-1 1 1,0 0 0,-1 0-1,0 0 1,0 1 0,-1 1-1,1-1 1,-1 1 0,-1 1-1,1-1 1,-1 2 0,-14-6-1,4 3-438,-1 0 0,-33-5 0,43 10 115,1 1 0,-1 0 0,0 1-1,0 0 1,0 0 0,0 2 0,-12 2 0,21-4-144,-7 2-105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7.7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58 179 8320,'0'3'2045,"2"16"2840,-2-19-4853,0 0 0,0 1 0,0-1-1,0 0 1,0 1 0,0-1-1,1 0 1,-1 1 0,0-1 0,0 0-1,0 0 1,1 1 0,-1-1 0,0 0-1,0 0 1,1 1 0,-1-1-1,0 0 1,0 0 0,1 0 0,-1 0-1,0 1 1,1-1 0,-1 0-1,0 0 1,0 0 0,1 0 0,-1 0-1,0 0 1,1 0 0,-1 0 0,0 0-1,1 0 1,-1 0 0,0 0-1,1 0 1,-1 0 0,0 0 0,1 0-1,-1 0 1,0 0 0,1 0-1,-1-1 1,0 1 0,1 0 0,-1 0-1,0 0 1,1-1 0,4-2 96,1-1 0,-1 0 0,0 0 0,0-1 0,0 1 1,0-1-1,-1 0 0,0-1 0,6-9 0,-4 5-83,-1 0 0,0-1 0,-1 1 1,0-1-1,3-14 0,-7 22-51,1-1 0,-1 1 0,0 0 1,1 0-1,-1 0 0,-1 0 0,1-1 0,0 1 0,-1 0 1,0 0-1,1 0 0,-1 0 0,-3-5 0,4 7-25,-1-1-1,0 0 1,0 1-1,0 0 1,-1-1-1,1 1 1,0-1-1,-1 1 1,1 0-1,0 0 1,-1 0-1,1 0 1,-1 0-1,0 0 1,1 0-1,-1 1 1,0-1-1,0 1 1,1-1-1,-1 1 1,0-1-1,0 1 0,0 0 1,-2 0-1,2 0 12,0 0-1,0 1 0,0-1 0,0 1 0,0 0 0,0 0 0,0-1 0,0 1 0,0 0 0,1 1 1,-1-1-1,0 0 0,1 0 0,-1 1 0,0-1 0,1 1 0,0-1 0,-1 1 0,1 0 0,-1 2 0,-4 5-40,1 0 0,-6 16-1,8-19 45,-8 22-5,0 1 0,-10 48 0,19-65 0,0 0 0,0 0 0,1 0 0,1 1-1,0-1 1,0 0 0,1 0 0,1 1 0,4 13 0,-6-23-103,1 0 0,0-1 1,0 1-1,1 0 1,-1-1-1,0 1 0,1-1 1,0 0-1,-1 0 1,1 1-1,0-1 1,0 0-1,0 0 0,0-1 1,1 1-1,-1 0 1,1-1-1,-1 1 0,1-1 1,-1 0-1,1 0 1,-1 0-1,1 0 1,4 1-1,12 1-3528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4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7 8960,'-5'-4'2641,"4"3"-2377,0 1 1,1 0-1,-1-1 0,0 1 0,1 0 0,-1 0 0,0 0 1,1 0-1,-2-1 0,1 2-136,1-1-1,-2 1 640,2 0-639,0-1 0,0 0-1,-1 0 1,1 1 0,0-1 0,0 1-1,0-1 1,-1 0 0,1 1 0,0-1-1,0 0 1,0 1 0,0-1 0,0 1 0,0-1-1,0 1 1,0 2-21,0 1 0,0-1 0,0 1 0,1-1 0,-1 0 0,3 7 0,0-2-106,8 21-271,19 36 0,-30-64 195,0-1 0,0 1-1,0-1 1,0 1-1,1-1 1,-1 1-1,0-1 1,0 0-1,0 1 1,1-1-1,-1 1 1,0-1-1,1 0 1,-1 1-1,0-1 1,1 0-1,-1 1 1,1-1 0,-1 0-1,0 1 1,1-1-1,-1 0 1,1 0-1,-1 0 1,1 1-1,-1-1 1,1 0-1,-1 0 1,1 0-1,-1 0 1,1 0-1,-1 0 1,1 0 0,0-1-196,0 1 0,-1-1 0,1 0 0,-1 0 0,1 0 1,-1 0-1,0 0 0,1 1 0,-1-1 0,0 0 0,0 0 1,1 0-1,-1 0 0,0 0 0,0 0 0,0 0 0,0 0 1,0-1-1,0-10-2849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35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8576,'3'5'8775,"6"-7"-5622,15-12-4006,-14 8 1889,43-19-427,95-31-1,-8 3-801,-46 14-632,-31 15-3123,-60 23 3536,-1 1-24,-1-1 1,1 0 0,-1 1-1,1-1 1,0 1-1,-1 0 1,1 0 0,0-1-1,-1 1 1,1 0-1,3 1 1,4 3-3378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8.4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7 8704,'-1'0'168,"1"-1"1,0 1-1,-1-1 0,1 1 1,0 0-1,-1-1 0,1 1 1,-1 0-1,1-1 1,-1 1-1,1 0 0,-1-1 1,1 1-1,-1 0 1,1 0-1,-1-1 0,1 1 1,-1 0-1,1 0 1,-1 0-1,0 0 0,1 0 1,-1 0-1,1 0 0,-1 0 1,1 0-1,-1 0 1,0 0-1,1 0 0,-1 0 1,1 1-1,-1-1 1,1 0-1,-1 0 0,1 0 1,-1 1-1,1-1 1,-1 1-1,-1 0-129,1 0 0,0 0 1,0 0-1,-1 0 0,1 0 0,0 1 0,0-1 1,0 0-1,0 1 0,1-1 0,-1 0 0,0 1 1,0-1-1,1 1 0,-1 1 0,-4 20 23,2 0 1,0 0-1,2 40 0,1-47-49,2 1 0,0-1 1,1 1-1,0-1 0,1 0 0,7 17 1,-9-29-34,0 1 0,0-1 0,0 1 0,1-1 0,-1 0 0,1 0 0,0 0 0,1 0 1,-1 0-1,7 5 0,-10-9 24,1 0 0,-1 1 0,0-1-1,1 0 1,-1 0 0,0 0 0,1 0 0,-1 1 0,0-1 0,1 0 0,-1 0 0,0 0 0,1 0 0,-1 0-1,1 0 1,-1 0 0,0 0 0,1 0 0,-1 0 0,0 0 0,1 0 0,-1-1 0,0 1 0,1 0 0,-1 0-1,0 0 1,1 0 0,-1-1 0,1 1 0,6-11-5,2-19-270,-9 29 239,4-17-197,-1 5 113,0 0 1,1-27-1,-2 15 336,1 16 44,-3 9-254,0 0 0,0 0 0,0-1 0,0 1 0,0 0 0,0 0 0,0 0-1,0 0 1,0 0 0,0 0 0,0 0 0,0 0 0,0 0 0,0-1 0,0 1 0,1 0 0,-1 0-1,0 0 1,0 0 0,0 0 0,0 0 0,0 0 0,0 0 0,0 0 0,0 0 0,0 0 0,1 0-1,-1 0 1,0 0 0,0 0 0,0 0 0,0 0 0,0 0 0,0 0 0,0 0 0,1 0 0,-1 0-1,0 0 1,0 0 0,0 0 0,0 0 0,0 0 0,0 0 0,0 0 0,0 0 0,1 0-1,0 2 26,0 0 0,0 0-1,1-1 1,-1 1 0,-1 0-1,1 0 1,0 0 0,0 1-1,-1-1 1,1 0 0,-1 0-1,1 0 1,-1 4 0,3 12 135,15 55 601,28 131 374,-41-174-1006,-2-1-1,-1 1 1,-1-1-1,-1 1 1,-5 29-1,4-54-115,0 1-1,0-1 1,-1 0-1,0 0 1,1 0-1,-2 0 1,-4 8 0,6-11-29,0 0 0,0-1 0,0 1 1,0-1-1,-1 0 0,1 1 1,-1-1-1,1 0 0,-1 0 1,1 0-1,-1 0 0,0 0 0,1 0 1,-1 0-1,0-1 0,0 1 1,1-1-1,-1 1 0,0-1 1,0 0-1,0 1 0,0-1 1,0 0-1,0 0 0,0-1 0,-1 1 1,-4-2-93,1 0 0,0 0 0,-1-1 0,1 0 1,0 0-1,1 0 0,-1 0 0,-5-6 0,1 1-268,0 0-1,0-1 1,-10-12-1,16 16-38,1 1-1,0 0 1,0-1 0,0 0 0,0 0-1,1 1 1,0-2 0,0 1-1,1 0 1,-1 0 0,1 0-1,0-1 1,0-10 0,1-4-2987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9.1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107 437 9344,'-8'29'7285,"-2"-41"-6619,-3-16-542,2-1-1,0-1 0,-12-56 0,15 51-109,0 0-527,2-1-1,2 1 1,-1-59 0,6 70-755,0 23 1139,-1-1 0,0 1 0,0 0 0,1-1 0,-1 1 0,0-1 0,1 1 0,0-1 1,-1 1-1,1 0 0,0 0 0,1-3 0,-1 4 95,0-1 0,0 1 0,0 0 0,0 0 0,0 0 0,0 0 0,0 0 0,0 0 0,0 0 0,0 0 0,0 0 0,0 0 0,0 0 0,0 0 0,0 1 0,0-1 0,0 0 0,0 1-1,0-1 1,-1 1 0,1-1 0,0 1 0,0 0 0,0-1 0,1 2 0,25 21-152,-21-17 142,1 0 162,0 0 0,0-1-1,1 0 1,0 0 0,0 0-1,1-1 1,-1-1 0,1 1-1,-1-1 1,1-1 0,0 1-1,1-2 1,-1 1 0,0-1-1,16-1 1,-16 0 52,-6 1-107,0-1 0,0 0-1,0 0 1,0 0 0,0 0-1,0-1 1,-1 1 0,1-1-1,0 1 1,0-1 0,0 0-1,-1 0 1,1-1 0,-1 1 0,5-3-1,-7 3-58,1 1-1,-1 0 1,0 0 0,0 0-1,1 0 1,-1-1-1,0 1 1,0 0-1,0 0 1,0 0 0,1-1-1,-1 1 1,0 0-1,0 0 1,0-1-1,0 1 1,0 0 0,0-1-1,0 1 1,0 0-1,0 0 1,0-1-1,0 1 1,0 0 0,0 0-1,0-1 1,0 1-1,0 0 1,0-1-1,0 1 1,0 0 0,0 0-1,0-1 1,-9-6 3,6 6-38,1-1-1,-1 1 1,0 1 0,1-1-1,-1 0 1,-5 0 0,7 1 22,-1 0 0,1 0 0,-1 1 1,1-1-1,-1 1 0,1-1 0,0 1 1,-1-1-1,1 1 0,0 0 0,-1 0 1,1 0-1,0 0 0,0 0 0,0 0 1,0 0-1,0 0 0,0 0 0,0 0 1,-1 3-1,-13 26-4,13-25 2,-4 9-27,0 1 0,1 0 0,1 0 0,0 0 0,2 0 0,-1 1 0,1 18 0,2-28 34,0 0 1,0-1 0,1 1-1,0 0 1,0-1 0,0 1 0,1 0-1,0-1 1,0 0 0,0 1-1,1-1 1,0 0 0,0 0 0,0 0-1,0-1 1,1 1 0,0-1-1,0 0 1,0 0 0,0 0 0,1-1-1,-1 1 1,1-1 0,0 0 0,8 3-1,-2-2-193,0 0 0,0-2-1,0 1 1,0-1 0,1-1-1,-1 0 1,21-1 0,20-7-3035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09.5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65 109 7808,'3'-1'661,"0"-1"-1,0 1 1,0 0 0,-1-1 0,1 0 0,-1 0-1,1 0 1,-1 0 0,0 0 0,3-3 0,-2 1-606,0 0 0,0 0 0,0 0-1,-1-1 1,0 1 0,0-1 0,0 1 0,0-1 0,2-9 0,-4 13-60,0-1-1,0 1 0,0 0 1,0-1-1,0 1 0,0 0 1,-1 0-1,1-1 0,0 1 1,-1 0-1,1 0 1,-1 0-1,1-1 0,-1 1 1,1 0-1,-1 0 0,0 0 1,0 0-1,1 0 0,-1 0 1,0 0-1,0 0 1,0 1-1,0-1 0,0 0 1,0 0-1,0 1 0,0-1 1,-1 1-1,1-1 0,0 1 1,0-1-1,0 1 1,-1 0-1,1-1 0,0 1 1,-1 0-1,1 0 0,0 0 1,0 0-1,-1 0 0,1 1 1,0-1-1,0 0 1,-1 0-1,1 1 0,0-1 1,0 1-1,0-1 0,-1 1 1,1-1-1,-2 3 1,-2 2-33,0 0 1,1 1 0,-1-1 0,1 1 0,0 1 0,1-1 0,-1 0 0,-2 9 0,-2 6-58,-5 27 0,11-41 64,-1 5-41,1 1 1,0 0-1,0 0 1,1 15 0,1-22 77,0 0 1,1 0 0,0 1 0,0-2-1,0 1 1,1 0 0,0 0 0,0 0 0,0-1-1,7 11 1,-7-13 20,1 0 0,-1 0 0,1-1-1,0 1 1,0-1 0,0 0 0,0 0 0,0 0 0,0 0-1,1-1 1,-1 1 0,1-1 0,-1 0 0,7 2-1,-2-1-92,0-1 0,0 0 0,1 0 0,-1-1 0,14-1 0,18-6-1070,4-4-2272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1.8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145 948 6784,'0'-1'288,"0"-1"0,-1 0 1,0 0-1,1 0 0,-1 1 1,0-1-1,0 1 0,0-1 0,0 0 1,0 1-1,0-1 0,0 1 1,0 0-1,-1-1 0,1 1 1,-1 0-1,1 0 0,-1 0 0,-2-1 1,-12-12 446,9 6-604,0 0-1,0 1 1,-17-12 0,24 18-117,-1 1 0,0 0 1,0-1-1,0 1 0,1 0 1,-1 0-1,0 0 0,0-1 1,0 1-1,0 0 0,0 0 1,1 0-1,-1 0 0,0 0 1,0 1-1,0-1 0,0 0 1,1 0-1,-1 0 0,0 1 1,0-1-1,0 1 0,1-1 1,-1 0-1,0 1 1,0-1-1,1 1 0,-1 0 1,0-1-1,1 1 0,-1-1 1,1 1-1,-1 0 0,1-1 1,-1 1-1,1 0 0,-1 1 1,-3 4-18,1 0 0,0 0 0,-3 10 0,5-16 3,-2 12-11,-1 0 0,2 0 1,-1 0-1,2 0 0,-1 0 1,2 0-1,0 1 0,1 14 1,1-13 36,0 0 1,0 0 0,2 0-1,0 0 1,0 0 0,11 21 0,-11-28 17,0 0-1,0-1 1,0 0 0,1 0 0,0 0 0,0 0 0,1-1 0,0 0 0,-1 0 0,2 0 0,-1-1 0,0 0 0,1 0 0,8 3 0,-11-5 6,1-1 0,0 1 0,0-1 0,0 0 0,0 0 0,0-1 0,0 1 0,0-1 0,1 0 0,-1-1 0,0 1 0,0-1 0,0 0 0,0 0 0,0 0 0,0-1 0,-1 0 0,1 0 0,0 0 0,-1-1 0,8-5 1,-4 2-8,1-1 0,-2 0 1,1-1-1,-1 0 0,-1 0 1,1 0-1,8-18 1,-11 20-68,-1 0 0,0 0 0,-1 0 0,1-1 0,-1 1 1,0-1-1,-1 0 0,0 0 0,0 1 0,0-1 0,-1 0 1,-1-14-1,0 20 7,1-1-1,0 1 1,-1 0 0,1-1 0,-1 1 0,0 0 0,1-1-1,-1 1 1,0 0 0,0 0 0,0-1 0,0 1-1,0 0 1,0 0 0,0 0 0,0 0 0,-1 0-1,1 1 1,0-1 0,-1 0 0,1 0 0,0 1-1,-1-1 1,-1 0 0,2 1 13,0 0 0,0 0 0,0 0 0,1 0 0,-1 0 0,0 0 0,0 0-1,0 0 1,0 0 0,1 0 0,-1 1 0,0-1 0,0 0 0,1 0 0,-1 1 0,0-1 0,0 0 0,1 1 0,-1-1-1,0 1 1,1-1 0,-1 1 0,1 0 0,-1-1 0,1 1 0,-1-1 0,1 1 0,-1 0 0,1 0 0,-1-1 0,1 1 0,0 0-1,-1-1 1,1 1 0,0 0 0,0 0 0,0 0 0,0-1 0,0 1 0,0 0 0,0 0 0,0 0 0,0 0 0,0 0 0,0 1-5,0-1 1,0 0 0,0 0-1,0 0 1,0 1 0,0-1-1,1 0 1,-1 0 0,0 0-1,1 0 1,-1 0 0,1 0-1,-1 1 1,1-1 0,-1 0-1,1 0 1,0 0 0,0-1-1,0 1 1,-1 0 0,1 0-1,1 1 1,0-2 9,-1 1 0,1 0 0,0-1 1,-1 1-1,1-1 0,-1 0 0,1 1 0,0-1 0,0 0 1,-1 0-1,1 0 0,0 0 0,3-1 0,-1 1 40,0-1 0,0 0 0,0-1-1,1 1 1,-1-1 0,0 0 0,-1 0 0,1 0 0,0 0 0,-1-1-1,5-3 1,-5 2 9,1 0 0,-2 0-1,1 0 1,0-1 0,-1 1-1,0 0 1,0-1 0,0 0 0,1-5-1,0-6 22,3-23 0,-4 27-43,2-28-44,-2 1 0,-4-63 1,-22-76-631,14 127 342,-3 2 1,-21-53 0,-50-87-137,68 157 330,-20-30 1,30 53 113,1 1 1,-2 0 0,1 1 0,-1 0 0,0 0 0,0 0 0,-1 1-1,-12-8 1,19 13 6,0 0 0,0 0 0,-1 1 0,1-1 0,0 0 0,-1 1 0,1-1 0,0 1 0,-1 0 0,1-1 0,-1 1 0,1 0 0,-1 0 0,1 0 0,-1 0 0,1 0 0,-1 0 0,1 1 0,0-1 0,-1 0 0,1 1 0,-3 0 0,3 0 3,-1 1 1,1-1-1,-1 0 1,1 1 0,-1-1-1,1 1 1,0 0-1,0-1 1,-1 1-1,1 0 1,0 0 0,1-1-1,-1 1 1,-1 2-1,0 5 29,0 0-1,0-1 1,1 1-1,0 0 0,0 0 1,2 10-1,2 9 188,2 0 0,1-1 0,1 1 0,20 47 0,-5-13 49,45 126 418,31 96-28,43 178-259,-111-354-383,22 153 0,-49-238-294,-1 26 0,-7-73 70,5-35 246,-14-339-1037,-12 247-649,19 132 1542,6 16 91,0 1 0,0-1 0,0 0 0,0 0 0,0 0 0,0-6 1,1 9 5,0 0 1,0-1 0,0 1 0,0 0 0,0-1 0,0 1 0,0 0 0,0-1 0,1 1 0,-1 0 0,0-1 0,0 1 0,0 0 0,0 0-1,1-1 1,-1 1 0,0 0 0,0 0 0,1-1 0,-1 1 0,1 0 0,4-8 242,59-129 54,-19 36-4923,-20 49 992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3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20 7936,'-3'-6'1142,"3"5"-916,-1 0 0,1 0 0,-1 0 0,1 0 0,-1 1 0,1-1 0,-8-6 3092,8 12-1696,1 18-802,5 29 1,1 17-244,5 81-374,7 10-454,-13-127-1803,2-1 1,22 57 0,-21-69-1365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3.7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7808,'8'54'4490,"-4"-27"-3385,1 1 1,9 31-1,1-11-750,27 58 1,-32-86-213,1 1 1,1-2-1,1 0 1,28 32-1,-36-44-98,8 7 146,0 1 0,1-2 0,30 23-1,-37-30-96,1-1-1,0 0 1,0-1 0,0 1-1,1-2 1,-1 1-1,1-1 1,0-1-1,0 1 1,13 0-1,-19-2-49,1-1 0,-1 0-1,0-1 1,1 1-1,-1-1 1,1 1 0,-1-1-1,0 0 1,1 0 0,-1 0-1,0-1 1,0 1-1,0-1 1,5-3 0,-4 2 0,-1 0 1,1-1 0,-1 1 0,0-1 0,0 0-1,-1 0 1,1 0 0,-1 0 0,4-8-1,-2-1-95,0 0-1,0-1 1,-1 1-1,-1-1 1,-1 0-1,1-24 1,-3 9-559,-1-1 1,-1 1-1,-2-1 1,-1 1-1,-1 1 1,-18-46-1,12 53-1118,0 1-1978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22.3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32 7552,'0'-3'11039,"0"6"-11455,1 4 635,2-14-199,-1 5-1,0 0 0,-1-1 0,1 1 0,-1-1 0,0 1 0,0-1 0,0 1 0,0-1 0,0 0 0,0-2 0,-1 4 45,0 20-448,0-7-484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4.9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0 7424,'-2'0'448,"1"0"0,0 0 1,-1 0-1,-15 8 7054,17-7-7430,0 1 0,1-1 0,-1 1 0,0-1-1,1 0 1,-1 1 0,1-1 0,-1 0-1,1 1 1,0 0 0,5 4 58,-1 0 0,1 0 0,0 0 0,0-1-1,0 0 1,1 0 0,0-1 0,0 0 0,0 0 0,10 4 0,144 52 270,-83-27-229,36 13 106,-109-44-244,-2-1 8,0 0-1,1 0 0,-1 0 0,1 0 0,-1-1 1,7 1-1,-6 0-40,-4 2 538,-2-2-540,-1 0 0,1 0-1,0 0 1,-1 0 0,1 0-1,0 1 1,0-1-1,-2 3 1,-1-1-3,-284 211-1003,191-141-375,46-36-753,3 2-3790,39-30 2454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5.9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1 122 6656,'1'0'5349,"4"10"-4432,1-2-691,-1 1 0,0 0 1,-1 1-1,5 12 0,58 204-39,-62-210-170,1 1 1,0-1 0,1 0 0,1-1-1,10 16 1,-17-30-16,0 0 1,0 1-1,1-1 0,-1 0 0,0 0 0,1 1 0,-1-1 1,0 0-1,1 0 0,-1 0 0,1-1 0,0 1 0,-1 0 1,1-1-1,0 1 0,-1-1 0,1 1 0,0-1 1,0 0-1,-1 0 0,1 0 0,0 0 0,0 0 0,0 0 1,-1 0-1,1 0 0,0-1 0,-1 1 0,1-1 0,0 1 1,-1-1-1,1 0 0,3-2 0,0 1 57,0-1 1,0-1-1,-1 1 0,1-1 1,-1 0-1,1 0 0,-1 0 0,-1 0 1,5-7-1,-2 0-31,0 0 1,0 0-1,-1-1 0,-1 1 1,0-1-1,-1-1 1,0 1-1,-1 0 0,0-1 1,-1 1-1,0-1 1,-1 1-1,-1-1 0,0 1 1,-1-1-1,-3-15 1,-1 5-156,-1 0 1,0 1 0,-2-1-1,-1 2 1,-1-1 0,0 1-1,-25-32 1,31 47 20,0 0 0,0 0 1,-1 0-1,0 1 0,0 0 1,0 0-1,-1 1 0,1 0 0,-14-6 1,18 9 44,-1-1 1,0 1 0,0 0 0,1 1-1,-1-1 1,0 0 0,0 1-1,0-1 1,0 1 0,0 0 0,0 0-1,0 0 1,0 1 0,0-1 0,0 1-1,0 0 1,0-1 0,1 1-1,-1 0 1,0 1 0,0-1 0,1 0-1,-1 1 1,1 0 0,-1-1-1,1 1 1,0 0 0,-3 3 0,4-4-150,-1 1 1,1-1-1,0 1 1,0-1-1,0 1 1,1-1-1,-1 1 1,0-1-1,0 1 0,1 0 1,-1-1-1,1 1 1,-1 2-1,4 8-2488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6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147 166 7552,'8'-4'694,"0"0"0,-1-1 1,0 1-1,0-1 1,0-1-1,9-9 0,-9 9-462,-1-2 0,0 1-1,-1-1 1,1 0 0,6-15-1,-11 22-208,0-1 0,-1 1 0,1-1 1,-1 1-1,1-1 0,-1 1 0,0-1 0,0 1 0,0-1 0,0 1 0,0-1 0,0 1 0,0-1 0,0 1 0,0-1 0,-1 1 0,1-1 0,-1 1 1,1-1-1,-2-1 0,1 1-10,0 0 0,-1 1 0,1-1 0,-1 0 0,1 0 0,-1 1 0,0-1-1,1 1 1,-1 0 0,0-1 0,0 1 0,-3-1 0,2 0-22,0 1 0,0 0 0,0 0 0,0 0 0,0 0 0,-1 1 0,1-1 0,0 1 0,0 0 0,0 0 0,0 0 0,-1 0 0,1 0 0,0 1 0,0-1 0,0 1 0,0 0 0,0 0 0,0 0 0,-4 2 0,0 3-19,1 0 0,-1 0 0,1 0 0,0 1 0,0 0 1,1 0-1,0 0 0,-4 10 0,-29 65-28,36-77 54,-11 26-49,1 0 1,1 0-1,-10 58 0,20-85 25,1 1 1,0-1-1,-1 0 0,2 0 0,-1 0 1,0 0-1,1 1 0,0-1 0,0 0 0,0 0 1,0 0-1,3 5 0,-2-7-57,-1 0-1,1 1 1,-1-2-1,1 1 1,0 0-1,0 0 1,0 0 0,0-1-1,0 1 1,0-1-1,0 0 1,0 1-1,1-1 1,-1 0 0,0 0-1,1 0 1,-1-1-1,1 1 1,-1-1 0,1 1-1,2-1 1,21 0-1373,0-4-1376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36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0 7168,'-14'8'928,"0"0"0,1 1 0,0 1 0,1 0 1,-12 12-1,16-14-720,1 1 1,0 0-1,1 0 1,0 1-1,0 0 1,1 0-1,-7 21 1,5-10-1,2 1 0,1-1-1,0 1 1,0 33 0,6 89 444,0-99-376,1-1 0,3 1 0,1-1 1,16 52-1,-7-53-56,1-1 1,2 0 0,2-1-1,2-2 1,1 0 0,2-1-1,41 45 1,-45-59-95,106 115 615,-101-113-594,0-2 0,1-1 1,36 22-1,-30-25-19,1-1 0,1-2 0,0-1 0,61 16 0,-67-24-45,0-2-1,0-1 0,1-1 0,-1-2 1,1-1-1,49-5 0,-32-3 48,0-1 0,73-24 0,-87 21-32,-2-2 0,1-1 0,-2-1 0,42-28 0,-54 29-10,-1-1 0,0-1-1,0 0 1,-2-2 0,0 0 0,25-38 0,-13 10 162,-3 0 0,22-54 0,-3-19-34,-38 97-197,-1 0 1,-1 0-1,2-40 1,-6 36 20,-1 0 0,-1-1 0,-1 1 0,-11-45 0,9 55-21,0 0 0,-1 0 1,-1 0-1,0 1 0,-1 0 0,-1 0 0,0 1 1,-16-18-1,7 13-42,-1 0 0,-1 2-1,-1 1 1,-33-21 0,-99-46-464,92 55-98,-1 2-1,-82-21 0,-130-15-1593,115 41-80,56 17-2473,82 4 844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7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 23 7296,'-8'-8'4683,"7"7"-4501,0 0-1,-1-1 0,1 1 0,0 0 1,-1 0-1,1-1 0,-1 1 0,0 0 1,1 1-1,-1-1 0,0 0 0,-3-1 1,5 2 42,-3 3-190,2 0 0,-1 0 1,0 0-1,1 1 0,-1-1 1,1 0-1,0 1 0,-1 6 1,-1 2 13,-2 6-11,1 0 0,1 0-1,1 0 1,0 1 0,2-1 0,0 1 0,1-1 0,1 1 0,0-1-1,9 27 1,-9-38-35,0 1-1,1-1 1,0-1-1,0 1 1,5 6 0,-7-11 17,1 0 0,-1 0 1,0 0-1,1 0 0,-1-1 1,1 1-1,0 0 1,-1-1-1,1 0 0,0 1 1,0-1-1,0 0 0,0 0 1,0 0-1,0 0 0,0 0 1,1-1-1,-1 1 0,0 0 1,4-1-1,-5 0-14,0 0-1,0 0 1,1-1 0,-1 1-1,0-1 1,1 1-1,-1-1 1,0 1 0,0-1-1,0 0 1,0 0-1,0 1 1,0-1 0,0 0-1,0 0 1,0 0-1,0 0 1,0 0 0,0 0-1,-1 0 1,1-1-1,0 1 1,0-2 0,2-4-37,0-1 1,4-13 0,-5 14 20,4-17-55,-2 0 1,0 0 0,-1-1 0,-2-42 0,-5 31 300,0 45-150,2 5-77,1 0 0,2 25 1,0-8 84,15 226 894,-3-96-625,-12-149-361,-1 0 1,0 0-1,-1 0 1,-4 15 0,5-24-36,-1 0 1,1 0-1,-1 0 1,0-1-1,0 1 1,0 0-1,0-1 1,-1 1-1,1 0 1,-1-1-1,1 0 1,-1 1-1,0-1 1,0 0-1,0 0 1,0 0-1,0 0 1,-1 0-1,1 0 1,-1-1-1,1 1 1,-6 1-1,6-2-3,1-1-1,-1 0 1,1 1-1,-1-1 1,1 0 0,-1 0-1,0 0 1,1 0-1,-1 0 1,0 0-1,1 0 1,-1-1-1,1 1 1,-1-1 0,1 1-1,-1-1 1,1 1-1,-1-1 1,1 0-1,-3-1 1,2 0-7,1 0-1,-1 0 1,0 0 0,1 0-1,-1 0 1,1 0-1,-1 0 1,1-1 0,0 1-1,0-1 1,-1-4 0,0 2-42,1-1 1,0 0 0,0 0 0,1 0-1,0 0 1,0 0 0,0 0 0,1 0 0,0 0-1,2-9 1,24-53-4501,-14 42 1514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7.6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228 275 8832,'0'-1'241,"0"0"0,0 0 0,-1 0 0,1 1 1,0-1-1,0 0 0,-1 0 0,1 1 0,-1-1 1,1 0-1,0 0 0,-1 1 0,0-1 0,1 0 0,-1 1 1,1-1-1,-1 1 0,0-1 0,1 1 0,-1-1 1,-1 0-1,-19-9 124,7 4-186,0-2-109,-11-6-12,0-1-1,1-1 1,1-1-1,-34-31 1,56 46-57,-1 0 1,1-1 0,-1 1 0,1 0-1,0-1 1,0 1 0,0-1 0,0 1-1,0-1 1,1 1 0,-1-1 0,1 1-1,0-1 1,0 0 0,-1 1 0,2-1-1,-1 0 1,0 1 0,1-4 0,-1 5-36,1-1 0,-1 1 0,0-1 1,1 1-1,-1 0 0,1-1 0,0 1 1,-1 0-1,1-1 0,0 1 0,0 0 0,0 0 1,0 0-1,0 0 0,0-1 0,0 1 1,0 1-1,0-1 0,1 0 0,-1 0 1,0 0-1,0 1 0,1-1 0,-1 1 1,1-1-1,-1 1 0,1-1 0,-1 1 0,0 0 1,1 0-1,-1-1 0,1 1 0,-1 0 1,3 1-1,4 0-91,-1 1 0,1 0 0,0 1-1,0 0 1,-1 0 0,9 5 0,-9-4 133,-1-1 0,1 1 1,0-2-1,0 1 0,0-1 0,0 0 0,12 1 0,-4-3 61,0-1 0,0 0-1,-1-1 1,1-1 0,0 0-1,-1-1 1,21-8 0,-31 10-143,0 0 1,-1 0 0,1 0 0,-1 0 0,1 0 0,-1-1 0,0 1 0,0-1-1,4-4 1,-7 6 69,1 0 0,-1 1 0,1-1 1,-1 0-1,1 1 0,-1-1 0,0 0 0,1 0 0,-1 1 0,0-1 0,1 0 0,-1 0 0,0 0 0,0 1 0,0-1 0,0 0 0,0 0 0,0 0 1,0 0-1,0 1 0,0-1 0,0 0 0,0 0 0,0 0 0,-1 1 0,1-1 0,0 0 0,-1 0 0,1 1 0,-1-1 0,1 0 0,-1 0 0,1 1 1,-1-1-1,1 1 0,-1-1 0,1 0 0,-1 1 0,0-1 0,1 1 0,-1-1 0,0 1 0,0 0 0,1-1 0,-1 1 0,0 0 0,0-1 0,1 1 1,-2 0-1,0 0 7,1-1 0,-1 1 1,0 0-1,1 0 0,-1 0 1,1 0-1,-1 0 0,0 0 0,1 1 1,-1-1-1,1 0 0,-1 1 1,1-1-1,-1 1 0,1 0 1,-1 0-1,1-1 0,0 1 1,-1 0-1,1 0 0,0 0 1,0 0-1,0 0 0,0 0 1,0 1-1,0-1 0,-1 2 1,-1 0-74,1 0 0,-1 1-1,1-1 1,0 1 0,0-1 0,1 1 0,-1 0 0,1 0 0,0 0 0,-1 3 0,2-1-37,0 0 0,0 0 0,1 0 0,-1 0 0,2 0 0,-1-1 0,1 1-1,-1 0 1,1-1 0,4 8 0,-2-6-135,0 0 0,0-1 0,0 0 0,0 0 0,1 0 0,0 0 0,11 8 0,2-2-1214,4-3-816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8.1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18 166 8320,'5'0'512,"0"0"0,0-1 0,-1 1 0,1-1 0,0 0 0,0 0 0,0-1 0,6-2 0,-8 2-482,-1 1-1,1-1 0,-1 1 1,0-1-1,1 0 0,-1 0 0,0 0 1,0 0-1,0 0 0,-1-1 1,1 1-1,0 0 0,-1-1 0,0 0 1,3-4-1,-3 3-10,1 0-1,-1 0 1,0 1 0,0-1 0,0 0 0,0 0-1,-1 0 1,1 0 0,-1 0 0,0 0 0,-1 0-1,1 0 1,-1 0 0,1 0 0,-1 0-1,0 0 1,-1 0 0,1 0 0,-1 1 0,1-1-1,-1 0 1,-4-5 0,2 5-46,3 2 39,0 0 0,-1 0 0,1 0 0,-1 0 0,0 0 0,1 1 0,-4-3 0,4 4-7,1-1 1,-1 1-1,0 0 1,1 0-1,-1 0 1,0 0-1,0-1 1,1 1-1,-1 0 1,0 0-1,1 0 1,-1 0-1,0 1 1,0-1 0,1 0-1,-1 0 1,0 0-1,1 1 1,-1-1-1,0 0 1,1 0-1,-1 1 1,1-1-1,-1 1 1,0-1-1,1 1 1,-1-1-1,1 1 1,-1-1-1,1 1 1,-1 0-1,-5 7-19,0 1 0,0 0-1,1-1 1,0 2-1,1-1 1,0 1 0,0-1-1,1 1 1,0 0 0,1 0-1,0 0 1,-1 16 0,3-20 5,0 1 1,0-1-1,1 1 0,0-1 1,0 1-1,0-1 1,1 0-1,0 1 1,0-1-1,0 0 1,1 0-1,4 6 1,-6-10-11,1 1 1,0-1-1,-1 1 1,1-1-1,0 0 1,0 0-1,1 1 1,-1-2-1,0 1 1,1 0-1,-1 0 0,1-1 1,-1 1-1,1-1 1,0 0-1,0 0 1,-1 0-1,1 0 1,0-1-1,0 1 1,0-1-1,0 1 1,0-1-1,0 0 1,0 0-1,0 0 1,5-2-1,4-1-731,-1-1 0,21-9 0,-1-2-2322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19.7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12 479 8704,'-7'-5'8592,"7"6"-8539,-5 15 176,5-11-236,0 1-1,1-1 1,-1 1 0,1-1-1,0 1 1,1-1-1,-1 0 1,1 0 0,0 0-1,0 0 1,1 0 0,-1 0-1,1 0 1,0-1-1,1 1 1,-1-1 0,1 0-1,-1 0 1,1 0 0,5 3-1,-3-3-13,1 0 0,-1-1-1,1 1 1,0-1 0,0-1-1,0 1 1,0-1 0,0-1-1,0 1 1,1-1 0,-1 0-1,1-1 1,-1 0 0,9-1-1,1 0 10,-1-1 0,1-1 0,-1-1 0,19-7 0,-26 9 3,-1-2 0,0 1 0,-1-1 1,1-1-1,0 1 0,-1-1 0,0-1 0,-1 1 0,11-11 0,-16 14 2,1 1-1,-1 0 1,0-1-1,0 1 1,0-1-1,0 1 1,0-1-1,0 0 1,0 1-1,0-1 1,-1 0-1,1 0 1,-1 0-1,1 1 1,-1-1 0,0 0-1,0 0 1,0 0-1,0 0 1,0 0-1,0 0 1,0 1-1,0-1 1,-1 0-1,1 0 1,-1 0-1,0 1 1,1-1-1,-1 0 1,0 0-1,0 1 1,0-1-1,0 1 1,0-1-1,-1 1 1,1-1-1,0 1 1,-1 0 0,1 0-1,-2-2 1,-4-2-40,0 1 1,0 0 0,0 0-1,-1 0 1,1 1 0,-1 0-1,-14-4 1,-2 2-277,-49-6 0,67 10 299,-1 1 0,1 0 0,0 0 0,-1 0 0,1 1 0,0 0 0,0 0 0,0 1 0,0 0 0,0 0 0,0 0 0,0 1 0,-8 4 1,13-6 18,0-1 1,0 1 0,0-1-1,1 1 1,-1 0 0,0-1 0,0 1-1,0 0 1,0 0 0,1 0-1,-1 0 1,0-1 0,1 1 0,-1 0-1,1 0 1,-1 0 0,1 0-1,-1 0 1,1 1 0,0-1 0,0 0-1,-1 0 1,1 0 0,0 0-1,0 0 1,0 0 0,0 0 0,0 0-1,0 1 1,1-1 0,-1 0-1,0 0 1,0 0 0,1 0 0,-1 0-1,1 0 1,-1 0 0,1 0-1,-1 0 1,1 0 0,0 0 0,0 1-1,2 0 10,0 1 1,0-1-1,0 1 0,0-1 0,0 0 0,0 0 0,1 0 0,-1-1 0,1 1 1,-1-1-1,6 2 0,10-1 166,0 0 0,0 0 0,0-2 1,0 0-1,-1-1 0,1-1 0,0-1 0,-1-1 1,25-8-1,-35 10-133,0-1 0,0 0 0,0-1 0,-1 1 0,0-1-1,0-1 1,0 0 0,0 0 0,6-6 0,-10 8-37,-1 0 0,1 1-1,-1-2 1,0 1 0,0 0-1,0 0 1,0-1 0,-1 1-1,1-1 1,-1 1 0,0-1-1,0 0 1,0 0 0,-1 1-1,1-1 1,-1 0-1,0 0 1,0 0 0,0 1-1,-1-1 1,1 0 0,-2-5-1,-7-22-88,-1 0 0,-1 1 0,-31-57 0,-63-77-535,102 161 631,1-1 1,-1 1-1,0 0 1,0 0 0,0 0-1,-4-3 1,6 6-9,1 0 1,-1-1 0,1 1 0,0 0-1,-1 0 1,1 0 0,-1-1 0,1 1-1,-1 0 1,1 0 0,-1 0 0,0 0-1,1 0 1,-1 0 0,1 0-1,-1 0 1,1 0 0,-1 0 0,1 0-1,-1 0 1,1 0 0,-1 1 0,0-1-4,0 1-1,0 0 1,1-1 0,-1 1 0,1 0 0,-1 0 0,1 0 0,-1-1 0,1 1 0,-1 0 0,1 0-1,0 0 1,-1 0 0,1 0 0,0 0 0,0 0 0,-1 1 0,0 8-8,1 0 0,0 1 0,0-1 1,4 19-1,-3-18 12,8 37 162,1 0 1,25 65-1,-13-43 72,12 45-72,43 134 26,16-7-152,-88-231-93,0 0 0,1-1 0,0 0 0,0 0 0,10 11 0,-15-21 65,-1 1-1,1 0 0,-1-1 1,1 1-1,-1 0 1,1-1-1,-1 1 0,1-1 1,0 1-1,-1-1 1,1 1-1,0-1 0,0 0 1,-1 1-1,1-1 1,0 0-1,0 1 0,-1-1 1,1 0-1,0 0 1,0 0-1,0 0 0,-1 0 1,1 0-1,0 0 1,0 0-1,0 0 0,0 0 1,-1 0-1,1 0 1,0-1-1,0 1 0,-1 0 1,1-1-1,0 1 1,0 0-1,-1-1 0,1 1 1,0-1-1,-1 1 1,1-1-1,-1 0 0,1 1 1,0-1-1,-1 1 1,1-1-1,-1 0 0,0 0 1,1 0-1,1-3-5,0 1 0,-1-1 0,1 1-1,-1-1 1,0 1 0,0-1 0,0 0 0,-1 0-1,1-4 1,-2-11-153,-2 0-1,0 0 1,0 1-1,-10-26 0,-7-37 58,19 72 80,0 1 1,1-1 0,-1 0 0,1 0 0,1 0 0,0 0-1,3-10 1,-3 15-41,0 1-1,0-1 1,1 1-1,-1 0 1,1-1-1,0 1 1,0 0-1,0 0 1,1 0-1,4-4 1,2-1-1100,20-14 0,-5 5-1585,-8 5-504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20.6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67 8448,'2'-7'6830,"3"9"-5323,7 13-1663,-6-3 228,1 0-1,-2 0 1,0 1 0,4 12 0,4 12-42,21 47-28,4-1 0,53 84-1,-73-130 9,-15-29 6,0 0 1,1-1-1,8 13 0,-11-19-26,-1 0 1,1 0-1,0 0 0,0 0 0,0 0 1,0 0-1,0-1 0,0 1 0,0 0 1,0 0-1,0-1 0,0 1 0,0-1 0,2 1 1,-3-1 9,1 0 1,0 0 0,0 0 0,-1 0-1,1 0 1,0 0 0,-1 0-1,1 0 1,0 0 0,-1 0 0,1 0-1,0-1 1,-1 1 0,1 0-1,-1-1 1,1 1 0,0 0 0,0-2-1,2-1 19,0 0 0,0-1 0,0 1-1,0-1 1,-1 0 0,3-6 0,3-3-77,1-3 77,0 0 0,-1 0-1,-1-1 1,0 0-1,-2-1 1,0 1-1,0-1 1,-2 0 0,0 0-1,-1 0 1,-1-1-1,-1 1 1,0 0-1,-2-1 1,0 1 0,-5-21-1,3 24-118,0 0 0,-1 1 0,-1 0-1,0 0 1,0 0 0,-2 1 0,0 0 0,-16-21-1,16 24-64,-1 1 0,0 1-1,0 0 1,-1 0 0,0 0-1,0 2 1,-1-1-1,1 1 1,-2 1 0,1 0-1,-19-6 1,23 9-93,0 0 0,0 1 0,-1-1 0,1 1 1,-1 1-1,1-1 0,-1 2 0,1-1 0,-1 1 0,1 0 0,-1 0 0,1 1 1,0 0-1,0 0 0,0 1 0,-12 5 0,-5 11-2627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23.4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9216,'-13'16'10469,"4"-1"-10427,8-13-214,0 0 1,0 0-1,-1 0 1,1 0 0,0 0-1,-1-1 1,1 1-1,-1 0 1,0-1-1,1 1 1,-1-1 0,-4 3-1,5-4-199,0 1 0,0-1 0,1 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45.8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24 5632,'-32'-19'8830,"32"19"-8807,36-5 500,161 5 607,-149 5-847,-8 0 26,23 10-85,-51-13-87,0 0 1,0-2-1,23 0 0,-13 0-3,51-5 340,46-2 76,-82 5-272,47 3 0,-26 0-520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59.5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191 157 5248,'-18'-51'12266,"18"61"-12080,2 0 0,-1 0 1,4 10-1,0 4 93,-2-7-110,-2 0-1,0 26 1,-1 5 56,4 146 527,-4 478 890,-1-648-1542,-2 0 1,0-1-1,-9 33 0,6-34-111,1 1 0,1 1 0,-1 31 1,-2 55 4,1 2 6,1 51 32,0-67-31,0-45-2,-8 52-5,0-11-14,-3 54 78,-5 54-111,-3 10 67,4-47-28,4 106 46,11-122-149,5-146 113,0 0 0,1-1 1,-1 1-1,0-1 0,0 1 0,1-1 1,-1 1-1,0-1 0,1 1 1,-1-1-1,0 1 0,1-1 0,-1 1 1,1-1-1,-1 1 0,1-1 1,-1 0-1,1 1 0,-1-1 0,1 0 1,-1 0-1,1 1 0,0-1 1,-1 0-1,1 0 0,-1 0 0,1 0 1,0 1-1,-1-1 0,2 0 1,22 0-127,-19 0 135,133-4 453,-83 1-308,58-1 132,92-1 310,-14-11-474,6 1-22,51 3 37,6-3 176,-253 15-307,285-26 402,-2-16-330,-219 33-74,169-26 0,46-20-112,20 3 310,-20 9-289,-225 34 56,178-22-42,41 12 72,-35 6 106,9 6-85,392 7 219,-639 0-203,-1-6 261,0-62 1,-10-408-247,-16 103-47,8 17 91,-24-363-294,39 670 187,-2-62 16,-8-89 0,7 113-26,2 13-140,1 36 102,3 25 64,0 0 0,-2 0 0,0 0 0,0 1 0,-5-16 0,2 7 24,4 17-26,1 0 0,-1 0 0,0 1 0,0-1 1,0 1-1,-2-5 0,-6-10-102,2-1 0,-8-25-1,9 26-110,2 1-6,-8-18 16,11 33 168,0 0-1,0 0 1,0 0 0,-1 0-1,1 0 1,-1 0-1,1 0 1,-1 1 0,0-1-1,1 0 1,-1 1-1,0 0 1,-3-2 0,2 2 29,0 0 1,0 1-1,0-1 1,1 1-1,-1 0 1,0 0-1,0 0 1,-6 1-1,-5 0 6,-226 7 2,127 1 33,-193 13 46,68-5-255,-64 2 251,-11-3-86,-46-4 59,0 1-85,13 13 32,25-2 90,-215-23 96,-55-6-138,590 5-22,1 0-63,-1 0 42,0 0 0,0 1 0,0-1 1,0 0-1,0 1 0,1-1 0,-1 0 0,0 1 1,0-1-1,1 1 0,-1 0 0,0-1 1,1 1-1,-1-1 0,0 1 0,1 0 1,-1 0-1,1-1 0,-1 1 0,1 0 0,0 0 1,-1-1-1,1 1 0,0 0 0,-1 0 1,1 1-1,-1 0 4,-3 10-6,1 0 0,0 0 0,1 1 1,0-1-1,0 15 0,0-13 13,-28 324-181,4-50 223,-5 211 48,25-39-149,14-298-74,41 239-1,-47-386 107,2-1 0,0 1 0,0-1 0,9 17 0,-12-28 21,0 0 18,0 0 0,1 0 0,0 0 0,0 0 0,2 3 0,-3-5-6,0 0 1,0 0 0,0-1 0,0 1 0,0 0 0,1-1 0,-1 1-1,0-1 1,0 1 0,0-1 0,0 0 0,1 1 0,-1-1 0,0 0-1,0 0 1,0 0 0,3 0 0,-3 0-6,0 0 0,0 0 1,0 0-1,0 0 0,0 0 0,0-1 0,0 1 1,0 0-1,0 0 0,0-1 0,0 1 1,0-1-1,0 1 0,0-1 0,-1 1 0,1-1 1,0 0-1,0 0 0,0 1 0,-1-1 1,1 0-1,0 0 0,0-1 0,16-24 125,0 0 0,20-48 0,-35 69-131,89-200 159,0-70-117,24-224-331,-113 485 265,86-453-711,-84 441 718,-3 16 10,1 0 0,0 0 1,1 0-1,0 0 0,4-10 0,0 8 1,-7 12 0,0 0 0,0 0 0,0 0 0,0 0 0,1 0 0,-1 0 0,0 0 0,0 0 0,0-1 0,0 1 0,0 0 0,0 0 0,0 0 0,1 0 0,-1 0 0,0 0 0,0 0 0,0 0 0,0 0 0,0 0 0,0 0 0,1 0 0,-1 0 0,0 0 0,0 0 0,0 0 0,0 0 0,0 0 0,0 1 0,0-1 0,1 0 0,-1 0 0,0 0 0,0 0 0,0 0 0,0 0 0,0 0 0,0 0 0,0 0 0,0 0 0,0 0 0,1 1 0,-1-1 0,0 0 0,0 0 0,0 0 0,0 0 0,0 0 0,0 0 0,0 1 0,2 5 0,-1 0 0,0 0 0,0 0 0,0 10 0,8 141 0,-4 213 0,-5-360 1,23 358 9,-21-349-3,3 34-5,21 86 0,-1-73-64,-20-53 49,-1-1 7,1-1 0,1 0 0,-1 0 0,2 0 0,-1-1 0,1 0 0,17 18 0,-22-26 17,0 1 1,0-1-1,1 0 0,-1 0 0,1 0 1,-1 0-1,1 0 0,0 0 0,0-1 1,0 1-1,0-1 0,0 0 1,0 0-1,0 0 0,0 0 0,0-1 1,0 1-1,1-1 0,-1 0 1,0 0-1,0 0 0,1 0 0,-1-1 1,0 1-1,5-2 0,-2 1 18,1-1 0,0 0 0,-1 0-1,1-1 1,-1 0 0,1 0 0,-1 0-1,0-1 1,-1 0 0,1 0 0,-1-1-1,7-6 1,-4 5 3,4-5 9,0-1 1,-1 0 0,-1 0 0,0-1-1,0-1 1,-1 1 0,7-17 0,-4 9-3,12-20 18,22-36 3,46-112-1,-52 83-27,35-141 0,-64 201 16,5-52 0,-14 78-66,0 0 1,-2 0-1,-1 0 0,0 0 0,-5-20 0,6 39 16,0-2-16,-1 0 0,1 0 1,-1-1-1,1 1 0,-1 0 1,0 0-1,0 1 1,-1-1-1,1 0 0,-1 0 1,1 0-1,-1 1 0,0-1 1,0 1-1,0 0 1,0-1-1,-3-1 0,5 3 16,-1 1 0,1 0 0,-1-1-1,1 1 1,0 0 0,-1-1 0,1 1 0,-1 0-1,1 0 1,-1 0 0,1-1 0,-1 1 0,1 0-1,-1 0 1,1 0 0,-1 0 0,1 0 0,-1 0-1,1 0 1,-1 0 0,1 0 0,-1 0 0,1 0-1,-1 0 1,1 0 0,-1 1 0,1-1 0,0 0-1,-1 0 1,1 0 0,-1 1 0,1-1 0,-1 0-1,1 0 1,0 1 0,-1-1 0,1 1 0,0-1-1,-1 1 1,-10 21-14,8-12-2,-5 8-3,2-1 0,0 1 0,0 0 0,-2 19 1,3-11 12,-24 182 51,26-178-33,-10 229 6,13-228-61,1 0 0,2 0 1,1 0-1,9 38 0,-11-61 36,1 0-1,0 0 1,0 0-1,0 0 1,8 12 0,-8-15 9,1-1 0,0 1 1,0-1-1,0 0 0,1 0 1,-1 0-1,1-1 0,7 5 1,-5-4-5,0-1 0,0 1 1,1-1-1,-1-1 0,1 1 0,-1-1 1,1-1-1,0 1 0,-1-1 1,1-1-1,0 1 0,14-2 1,-16 1 4,1-1 0,-1 1 0,1-1 0,-1-1 0,1 1 0,-1-1 0,1 0 0,5-3 1,-1-1 17,-1 0 1,18-15 0,-25 18-15,23-17 144,42-45 0,13-35 235,-71 88-335,205-309 666,-106 110-523,-99 187-187,0-1 0,-1-1 1,-2 1-1,0-1 0,3-37 1,-8 47-26,-1 0 0,0 0 1,-2 1-1,0-1 1,0 0-1,-2 1 1,0-1-1,-8-25 1,8 30-29,-1 0 1,0 0-1,0 1 1,-1 0-1,-1 0 1,1 0-1,-2 1 1,1-1-1,-12-11 1,15 18 23,-1-1 1,1 1-1,-1-1 0,0 1 1,0 0-1,-1 1 1,-5-4-1,7 5 7,-1 0-1,0 0 1,1 0-1,-1 0 1,0 1 0,1 0-1,-1-1 1,0 2 0,-6-1-1,4 1 3,-1 0-1,1 1 1,-1-1-1,1 1 0,0 0 1,0 1-1,0-1 1,0 1-1,0 1 1,1-1-1,-8 7 1,0-1-1,2-2-2,0 2 0,0 0 1,1 0-1,0 1 0,1 0 1,0 0-1,1 1 0,0 0 1,-10 19-1,4-6-3,-19 32-11,-47 108 0,60-115 73,3 1 0,-22 97 0,32-109-62,1 0-1,2 0 1,2 75 0,2-96-5,1 1 1,1-1 0,5 20-1,-2-22 8,1 0 0,13 25 0,-16-35 14,2 6-13,1-1 1,-1 0-1,2-1 0,-1 1 1,1-1-1,1-1 1,0 1-1,0-1 1,16 12-1,-15-14 50,-1-1 0,1-1 0,-1 1 0,1-2-1,0 1 1,1-1 0,-1 0 0,1-1 0,-1 0 0,1-1 0,14 1-1,-19-1-15,8 0 49,1-1 0,-1 0 0,1-1 0,-1 0 0,1-1 0,-1 0-1,0-1 1,0-1 0,0 0 0,22-11 0,0 0 249,61-36 0,26-34 303,-93 64-485,118-95 390,-91 60-427,-3-3 0,53-75 0,-82 100-19,34-63 1,-53 86-79,0 0 0,0-1 0,-1 1 0,3-13 0,-6 18-7,0 0 0,0 0 0,-1 0 0,1-1 0,-2 1 0,1 0 0,-1 0 0,1 0 0,-4-11-1,2 12-28,0-1 0,0 1 0,-1 0-1,0 0 1,0 0 0,0 0-1,0 1 1,-1-1 0,0 1-1,0 0 1,0 0 0,0 0-1,-1 0 1,1 1 0,-1 0-1,-8-4 1,11 6 17,0 0 0,0 0 0,0 0-1,0 1 1,0-1 0,0 1 0,0 0 0,0 0 0,-1-1 0,1 1 0,0 0 0,0 1-1,0-1 1,0 0 0,-1 1 0,-2 0 0,2 1 4,0-1 0,0 1 1,0 0-1,0 0 0,0 0 0,0 0 0,0 0 1,1 1-1,-4 3 0,-2 5 1,0 0 0,1 1 1,1 0-1,-7 14 0,11-20 8,-13 28-31,2 0 1,-12 52 0,24-82 37,-10 42-8,2 1 1,-4 68 0,9-52-51,4 70-1,1-116 43,0 0 0,2 1 0,0-1 0,1 0 0,0 0 0,11 24 0,-12-34 16,0 0 0,0 0 0,1 0 0,0-1 0,1 1 0,-1-1 0,1 0 0,0 0 0,1-1 0,0 0 0,-1 0 0,1 0 0,1 0 0,7 3 0,-6-3 16,1 0 0,0 0 0,0-1 0,0 0 0,0-1 0,1 0 0,0-1 0,-1 0 0,1 0 0,17 0 0,-18-1 28,0-1 0,0 0 0,-1-1 0,1 0 0,0 0-1,0-1 1,-1 0 0,1 0 0,9-5 0,3-4 99,1 0 0,24-19 0,-38 24-110,230-180 628,-212 162-577,0-2 0,36-47 0,26-66-32,-64 95-38,-1 0-1,-2-2 0,23-77 1,-40 108-9,-1 0 0,0 0 1,-2-1-1,1 1 0,-2 0 1,0-1-1,-2-16 0,0 20-3,0 0 0,0 0-1,-1 0 1,0 1 0,-8-19-1,9 26-15,0 1 0,0-1-1,0 0 1,0 1 0,-1-1 0,1 1-1,-1 0 1,0-1 0,0 2 0,0-1-1,-1 0 1,1 0 0,0 1 0,-1 0-1,0 0 1,0 0 0,1 0-1,-7-1 1,8 2 2,0 0 0,-1 1 0,1 0 0,0-1 1,0 1-1,-1 0 0,1 0 0,0 0 0,-1 1 0,1-1 0,0 1 0,-5 0 0,3 1-9,0 1 0,-1-1-1,1 1 1,-6 4 0,8-5 16,-3 2 2,0 1 1,-1 0 0,2 0 0,-1 0-1,0 1 1,1-1 0,0 1 0,1 0 0,-1 1-1,1-1 1,0 0 0,1 1 0,-4 11 0,-1 3 0,-11 31-43,-18 81-1,33-117 42,-35 223 62,38-237-58,-6 54-45,3 96 0,4-137 27,0-1 0,1 0 0,0 0 0,1 0 1,1 0-1,0 0 0,1 0 0,8 17 1,-9-23 9,0-1 0,0 0 0,1 0 0,0 0 0,0-1 0,0 1 0,1-1 1,0 0-1,0-1 0,1 1 0,-1-1 0,1-1 0,0 1 0,0-1 1,1-1-1,-1 1 0,1-1 0,13 3 0,-11-3 8,0-1 0,1 0 0,-1-1 0,0 0 0,1-1 0,-1 0 0,1 0 0,10-3 0,-11 0 7,-2 0-1,1-1 0,0 0 0,-1 0 1,1-1-1,-1 0 0,9-8 1,0 0 47,-2-1 0,17-19 1,-20 19-21,6-5 16,0-1-1,-2 0 0,0-2 1,-2 0-1,13-26 0,-12 14-9,-1-1-1,-2-1 1,-2 0-1,10-64 0,-15 60-32,-1 0-1,-3 0 1,-1-1-1,-8-61 0,6 94-9,2 4 7,0 0 0,-1 0 0,0 0 0,0 0-1,0 1 1,0-1 0,0 0 0,-1 1 0,0-1 0,0 1-1,-2-5 1,3 8-4,1 0-1,0 0 1,0-1-1,0 1 1,0 0 0,0 0-1,-1-1 1,1 1-1,0 0 1,0 0-1,0-1 1,-1 1 0,1 0-1,0 0 1,0 0-1,-1-1 1,1 1-1,0 0 1,0 0 0,-1 0-1,1 0 1,0 0-1,-1 0 1,1 0-1,0 0 1,-1 0 0,1 0-1,0 0 1,0 0-1,-1 0 1,1 0-1,0 0 1,-1 0 0,1 0-1,0 0 1,-1 0-1,1 0 1,0 0-1,0 0 1,-1 0 0,1 1-1,0-1 1,0 0-1,-1 0 1,1 0-1,0 1 1,0-1 0,-1 0-1,1 0 1,0 1-1,0-1 1,0 0-1,0 0 1,-1 1 0,-6 20-16,5-15 13,-12 52 4,-9 87 1,20-128-16,-2 23-53,2 1 1,2-1-1,6 74 0,-5-112 61,8 51-190,-7-49 182,0 0-1,0 0 0,1 0 1,0 0-1,-1 0 1,1-1-1,0 1 0,1-1 1,-1 1-1,4 3 1,-5-6 13,-1-1 1,1 1 0,-1-1 0,1 1-1,-1-1 1,1 1 0,0-1 0,-1 0 0,1 1-1,0-1 1,0 0 0,-1 0 0,1 1 0,0-1-1,-1 0 1,1 0 0,0 0 0,0 0-1,-1 0 1,1 0 0,0 0 0,0 0 0,0 0-1,1-1 1,-1 1 0,1-1 0,0 0 0,-1 0 0,1 0 0,-1 0-1,1 0 1,-1 0 0,1-1 0,1-2 0,2-2 0,0-1 1,0 1-1,4-12 0,-5 10-28,-1 0-1,0 0 1,0-1 0,-1 1-1,0-1 1,2-16-1,-4-52-281,-1 38 249,1 35 70,0 0 1,-1 0 0,1 0 0,-1 0 0,-2-8 0,3 12-20,0-1 0,0 1 1,0 0-1,0 0 0,0-1 0,0 1 0,0 0 1,-1 0-1,1 0 0,0-1 0,0 1 1,0 0-1,0 0 0,-1 0 0,1-1 0,0 1 1,0 0-1,0 0 0,-1 0 0,1 0 1,0-1-1,0 1 0,-1 0 0,1 0 0,0 0 1,0 0-1,-1 0 0,1 0 0,0 0 0,-1 0 1,1 0-1,0 0 0,-1 0 0,0 1-67,0-1 1,0 1-1,0 0 0,1-1 0,-5 6-384,4-5 384,1 0 0,-1 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2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28 7424,'1'-27'10620,"3"34"-10318,0 10 176,0-1 0,-1 1 1,0-1-1,0 26 0,-2-21-256,35 398 1938,-29-358-2130,4 88 218,-11-142-224,0 0 1,1 0 0,2 10-1,-2-14-28,-1 0 0,1-1-1,0 1 1,0-1 0,0 0-1,0 1 1,1-1 0,-1 0 0,1 0-1,-1 0 1,1 1 0,2 1-1,-2-4 18,-1 1-1,0-1 0,0 1 0,0-1 1,0 0-1,0 0 0,0 0 1,1 0-1,-1 0 0,0 0 0,0 0 1,0 0-1,0 0 0,0 0 1,1 0-1,-1-1 0,0 1 0,2-1 1,24-11 243,-21 9-202,40-15 111,9-5-127,-15 5-34,-22 11 26,-1-1-1,0-1 1,-1 0-1,1-1 1,22-19-1,-23 14 20,0-1 0,-1 0-1,0-2 1,-2 1 0,0-2 0,-1 1-1,-1-2 1,-1 0 0,0 0-1,-2 0 1,0-1 0,-2-1-1,0 1 1,4-33 0,-9 49-45,-1-1 1,0 0-1,0 0 0,-1 1 0,1-1 1,-1 0-1,0 1 0,-1-1 1,0 0-1,1 1 0,-5-7 1,2 4-24,0 1 1,-1 0-1,0 0 0,0 1 1,-1-1-1,1 1 1,-8-5-1,-6-4-278,-1 1-1,0 2 1,-1 0-1,-37-16 1,29 16-288,-1 2 1,0 0 0,-62-10-1,40 14-1806,-84 0 0,113 6 918,14 0-463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2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31 352 8064,'6'-3'7894,"21"-10"-5856,2-2-1645,-15 8-166,0-1 0,0-1 0,-1 0 0,0-1-1,-1 0 1,0 0 0,11-14 0,-15 14-203,0 0 0,0 0 0,-1 0-1,-1-1 1,0 0 0,0 0 0,-1-1-1,-1 0 1,4-16 0,-7 23-34,0 0 0,-1 0 1,1 0-1,-1 0 0,-1 0 0,1 0 1,-1-1-1,0 1 0,0 0 0,0 0 1,-1 0-1,1 1 0,-4-6 0,4 8-8,0-1 0,0 1 0,0 0 0,-1 0 0,1 0 0,-1 1 0,1-1 0,-1 0 0,0 1 0,1-1 0,-1 0 0,0 1-1,0 0 1,0 0 0,0-1 0,-1 1 0,1 1 0,0-1 0,0 0 0,-1 0 0,1 1 0,0-1 0,-1 1 0,1 0 0,-1 0 0,1 0 0,0 0 0,-1 0 0,1 0 0,0 1-1,-4 0 1,0 1-4,1 0 0,0 0 0,0 1 0,0 0 0,0 0 0,0 0 0,-8 7 0,2 0-26,1 0 0,-10 12 0,6-6 40,1 0-1,1 1 0,1 1 0,0 0 0,1 0 0,1 1 0,1 0 0,-7 24 0,14-37 10,0-1 0,0 1-1,0-1 1,1 1-1,-1 0 1,1 0 0,1 5-1,0-8 8,-1-1 1,1 0-1,-1 1 0,1-1 0,0 0 0,0 1 0,0-1 0,0 0 1,0 0-1,0 0 0,1 0 0,-1 0 0,1 0 0,-1 0 1,1-1-1,0 1 0,0 0 0,0-1 0,0 1 0,2 0 0,8 4 40,0-1-1,0-1 0,1 0 0,0 0 0,19 2 0,71 5-461,-86-10 247,71 2-3252,-50-3-975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08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32 7552,'-2'-2'1074,"-1"0"1,0 0 0,0 0-1,0 0 1,0 0-1,0 1 1,-3-2 0,2 2-590,1 0 0,0-1 1,0 1-1,0-1 0,0 0 1,1 1-1,-5-5 1195,40 31-1355,-7-7-196,0 1 0,-1 2-1,0 0 1,-2 2-1,-1 0 1,-1 2-1,-1 0 1,17 29 0,92 190-55,-106-200-2036,-23-44 1910,0 0 0,0 0 0,0 0 0,18-27-9969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3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16 10112,'-9'-15'6518,"9"15"-6465,0 0-1,-1 0 1,1 0 0,0 0-1,0-1 1,0 1-1,-3 7 379,0 0-332,0 0 0,0 0 0,1 0 1,0 0-1,1 0 0,0 0 0,-1 8 0,1-4-60,-2 10-49,1-1 1,2 1 0,0-1-1,1 1 1,0 0 0,2-1-1,10 39 1,-10-51 12,0-1 0,0 0 1,0-1-1,1 1 0,0 0 0,1-1 0,-1 0 0,1 0 1,9 8-1,-10-10-2,1 1-1,0-2 1,0 1 0,0-1 0,0 1 0,1-1 0,-1-1 0,1 1-1,0-1 1,0 0 0,0 0 0,7 0 0,-11-1-22,0-1 1,1 0-1,-1 0 1,0 0-1,1-1 0,-1 1 1,0 0-1,1-1 1,-1 0-1,0 1 1,0-1-1,0 0 0,0 0 1,0 0-1,0 0 1,0-1-1,0 1 1,0 0-1,0-1 1,-1 0-1,1 1 0,2-4 1,1-3-32,0 0 0,0 0 0,-1 0 0,5-12 0,-3 5-47,-6 15 96,0-1 0,0 1 0,1 0 0,-1 0 0,0-1 0,0 1 0,0 0 0,0 0 0,0 0 0,1-1 0,-1 1 0,0 0 0,0 0 0,0 0 0,1-1 0,-1 1 0,0 0 0,0 0 0,1 0 0,-1 0 0,0 0 0,0 0 0,1 0 0,-1 0 0,0 0 0,0-1 0,1 1 0,-1 0 0,0 0 0,1 0 0,-1 1 0,10 4-27,10 19 252,0 4 156,-3 0 0,0 2 0,-2 0 0,-1 1 0,-1 1 1,-2 0-1,-1 0 0,-1 1 0,6 61 0,-14-85-315,0-1 0,-1 1 1,-1 0-1,1 0 0,-1 0 0,-1-1 0,0 1 0,0-1 1,-1 1-1,0-1 0,-7 14 0,7-16-56,-1 0 0,0 0 0,0-1 0,0 1 0,-1-1 0,0 0 0,0 0 0,0-1 0,-1 1 0,0-1 0,1 0 0,-1-1-1,-1 0 1,1 0 0,-10 4 0,6-4-102,0-1 0,0 0 0,-1 0 0,1-1 0,0 0 0,-1-1-1,1 0 1,-1 0 0,1-1 0,-21-5 0,27 5 33,-1 0-1,0-1 1,1 0 0,-1 1-1,1-2 1,-1 1 0,1 0-1,0-1 1,0 0 0,0 0-1,1 0 1,-1 0 0,1-1-1,-1 1 1,1-1 0,0 0 0,0 0-1,1 0 1,-1 0 0,1-1-1,0 1 1,0-1 0,1 1-1,-1-1 1,0-5 0,1 4-139,0 0 1,1 0-1,0 0 0,0 1 1,0-1-1,1 0 1,0 0-1,0 1 1,0-1-1,1 0 0,0 1 1,0 0-1,4-9 1,0 5-433,0 0 0,0 0 1,1 1-1,0 0 0,0 0 0,11-8 1,10-9-2968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3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50 446 10752,'-2'-16'4444,"-6"-3"-2410,6 15-1797,0 0 0,0-1 0,0 0 0,-2-7 0,-4-34 16,-3-52 1,7 56-190,0-108-523,4 117-410,0 32 825,0 0-1,0 1 1,0-1-1,0 1 1,0-1-1,0 1 0,0-1 1,0 1-1,0-1 1,0 1-1,0-1 1,0 0-1,1 1 1,-1-1-1,0 1 1,0-1-1,1 1 1,-1 0-1,0-1 1,1 0-1,-1 1 17,1 0-1,-1 0 0,0 0 1,1 0-1,-1 0 1,0 0-1,1 0 0,-1 1 1,0-1-1,1 0 1,-1 0-1,0 0 0,1 0 1,-1 0-1,0 0 0,0 1 1,1-1-1,-1 0 1,0 0-1,0 1 0,1-1 1,-1 0-1,0 1 1,18 24-351,-6-6 378,0 2-34,20 25 0,-26-40 74,0 1 0,0-1-1,0 0 1,0-1 0,1 1 0,0-1 0,14 7 0,-14-8 129,2-1 0,-1 1 0,0-2 0,1 1 0,-1-1 0,16 1 0,-21-2-142,-1-1 1,1 0-1,-1 0 0,1 0 0,-1 0 0,1 0 1,-1-1-1,1 1 0,-1-1 0,1 1 0,-1-1 1,1 0-1,-1 0 0,0 0 0,0-1 0,1 1 0,-1 0 1,0-1-1,0 1 0,0-1 0,-1 0 0,1 0 1,0 0-1,-1 0 0,1 0 0,-1 0 0,3-3 0,-4 3-58,1 0 0,-1 1 0,0-1 0,1 1 0,-1-1 0,0 0 0,0 1-1,0-1 1,0 0 0,0 1 0,0-1 0,-1 0 0,1 1 0,-1-1 0,1 1-1,-1-1 1,1 1 0,-1-1 0,0 1 0,0-1 0,0 1 0,0-1 0,0 1-1,0 0 1,0 0 0,0 0 0,0-1 0,0 1 0,-3-1 0,3 1-17,-1 0 0,1 0 0,-1 0 0,1 0 0,-1 1 0,1-1 0,-1 0 0,0 1 0,1-1 1,-1 1-1,0 0 0,1 0 0,-1-1 0,0 1 0,0 0 0,1 0 0,-1 1 0,0-1 0,1 0 1,-1 1-1,0-1 0,1 1 0,-1-1 0,0 1 0,1 0 0,-1-1 0,1 1 0,-1 0 0,1 0 0,-2 1 1,-3 4 12,1 1 1,0-1 0,0 1 0,0 0 0,0 0 0,1 0 0,1 1 0,-1-1 0,-2 10-1,4-11 38,0 0 0,0 1 0,1-1-1,0 1 1,0 0 0,0-1-1,1 1 1,0 0 0,0 0-1,1-1 1,2 13 0,-2-15 30,1-1 0,-1 1 0,1-1 1,0 0-1,0 0 0,0 0 0,0 0 0,0 0 1,1 0-1,-1 0 0,1-1 0,0 1 0,5 3 1,-1-2 40,1 1 0,0-2 0,0 1 0,11 3 0,-1-1-93,1-1 0,0-1 0,0-1 0,34 3 0,-31-6-2026,42-5 0,-32 1-1511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4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32 258 9984,'15'4'3285,"-15"-4"-3225,0 0 1,1 0-1,-1 0 1,0 0 0,1 0-1,-1 0 1,1 0-1,-1 0 1,0 0-1,1 0 1,-1 0-1,0 0 1,1 0-1,-1 0 1,0 0-1,1-1 1,-1 1-1,0 0 1,1 0-1,-1 0 1,0-1-1,1 1 1,21-11 1107,-17 8-930,-1 0 1,1 0-1,-1 0 1,1-1-1,-1 0 1,0 0-1,0 0 1,-1 0-1,1-1 0,4-6 1,-2 1-89,4-2-73,-2-1 0,1-1 0,-2 1 0,9-21 0,-14 29-76,0 0 0,-1 0 0,0 0 0,0 0 0,0 0 0,-1 0 0,0-8 0,0 10-17,0 0 0,-1 0 0,1 1 0,-1-1 1,0 0-1,0 0 0,0 1 0,0-1 0,-1 1 0,1-1 0,-1 1 0,1 0 1,-1-1-1,-3-2 0,4 3-14,-1 1 0,1 0 0,-1 0 0,1 0 1,-1-1-1,1 1 0,-1 1 0,0-1 0,1 0 0,-1 0 0,0 1 1,0-1-1,1 1 0,-1-1 0,0 1 0,0 0 0,0-1 0,0 1 1,0 0-1,1 1 0,-1-1 0,0 0 0,0 0 0,0 1 0,0-1 1,0 1-1,1 0 0,-1-1 0,0 1 0,1 0 0,-3 1 0,-1 1 0,1 1 0,-1 0 0,1-1 0,-1 2 0,1-1 0,0 0-1,1 1 1,-5 6 0,-4 8-23,0 1 0,2 0 0,-16 42 0,23-53 88,1 0 0,-1 0 0,2 0 1,-1 0-1,1 0 0,1 1 0,0-1 0,0 0 1,1 1-1,0-1 0,0 0 0,3 10 0,-2-15 11,0 1-1,0-1 1,0 0 0,1 0-1,0 0 1,-1 0-1,1 0 1,0 0-1,1-1 1,-1 0-1,1 1 1,0-1-1,-1 0 1,1-1-1,0 1 1,1-1-1,6 3 1,6 2-1555,0-1 0,1-1 0,23 4 1,-18-4-2412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5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68 699 8064,'-12'-1'2670,"11"0"-2446,1 1-1,-1 0 0,0 0 1,0 0-1,0 0 1,0-1-1,0 1 0,0 0 1,0 1-1,1-1 0,-1 0 1,0 0-1,0 0 0,0 0 1,0 1-1,0-1 1,1 0-1,-1 1 0,0-1 1,0 1-1,1-1 0,-1 1 1,0-1-1,0 1 1,1-1-1,-1 1 0,1 0 1,-1-1-1,1 1 0,-1 0 1,0 0-1,-3 7-228,0-1 0,0 1-1,1-1 1,0 1 0,0 0 0,1 0-1,0 1 1,0-1 0,0 12 0,0 11 57,3 36 0,-1-61-40,1 29 8,2 0 0,8 42 0,-8-65-34,0 0 1,0-1-1,2 1 0,-1-1 0,1 0 1,1 0-1,0 0 0,1-1 1,0 0-1,9 10 0,-13-16 27,0-1 0,1 1-1,-1-1 1,1 0 0,0-1-1,0 1 1,0-1 0,0 1-1,0-1 1,1 0-1,-1-1 1,1 1 0,-1-1-1,1 0 1,-1 0 0,1 0-1,0-1 1,-1 1-1,1-1 1,7-1 0,-6 0 28,-1 0 0,0-1 0,0 1 0,0-1 0,-1 0 0,1-1 0,0 1 0,-1-1 0,1 0 0,-1 0 0,0 0 0,0 0 0,0-1 0,0 0 1,-1 0-1,1 0 0,-1 0 0,4-8 0,2-3 4,-2-2 0,1 1 1,-2-1-1,0 0 0,3-19 1,12-91-25,-19 117-16,0-8-14,-1 0 0,0-1 0,-1 1 0,-1 0 0,-1-1-1,-4-19 1,5 31-31,-1 0 0,0-1-1,0 1 1,-1 0 0,0 1 0,0-1-1,-1 0 1,0 1 0,0 0-1,0 0 1,-1 0 0,0 0 0,0 1-1,0 0 1,-1 0 0,0 0-1,-9-6 1,14 10 26,0 1 0,-1-1-1,1 0 1,0 1 0,-1-1 0,1 1-1,0 0 1,-1-1 0,1 1 0,0 0 0,-1 0-1,1 0 1,0 0 0,-1 0 0,-2 0-1,4 0 10,-1 1 1,0-1-1,0 0 0,1 1 0,-1-1 0,0 1 0,1-1 0,-1 1 1,1-1-1,-1 1 0,0-1 0,1 1 0,-1 0 0,1-1 0,0 1 0,-1 0 1,1-1-1,-1 1 0,1 0 0,0 0 0,-1 3-6,0-1 1,0 0-1,1 1 0,0-1 1,0 1-1,0-1 0,0 0 0,0 1 1,1-1-1,-1 1 0,2 3 0,3 8-33,0 0-1,1-1 0,13 25 1,-15-33 72,0 0 0,0 1 1,0-1-1,1-1 0,0 1 1,0-1-1,1 0 1,-1 0-1,1 0 0,8 4 1,-10-7 60,0-1 0,0 1 0,1-1 0,-1 0 1,0 0-1,1-1 0,-1 1 0,1-1 0,-1 0 0,0 0 0,1-1 1,-1 1-1,1-1 0,-1 0 0,0 0 0,0-1 0,1 1 1,-1-1-1,0 0 0,4-2 0,6-4 222,0-1-1,0 0 1,24-22-1,-21 17-149,-2-1 0,17-20-1,-26 27-140,0 0 1,-1-1-1,0 0 0,0 0 1,-1 0-1,7-19 0,-5 3-18,0 0-1,-2-1 0,-1 1 0,-1-1 0,-1 0 0,-2-26 1,-3 14-188,-1 0-1,-2 1 1,-16-54 0,11 51-41,-42-114 204,42 132 7,12 22 10,-1-1 1,1 1-1,0 0 0,0-1 1,0 1-1,0 0 1,-1 0-1,1-1 1,0 1-1,0 0 1,-1 0-1,1 0 1,0-1-1,-1 1 0,1 0 1,0 0-1,0 0 1,-1 0-1,1 0 1,0-1-1,-1 1 1,1 0-1,0 0 0,-1 0 1,1 0-1,0 0 1,-1 0-1,1 0 1,0 0-1,-1 0 1,1 0-1,0 0 0,-1 1 1,1-1-1,0 0 1,-1 0-1,1 0 1,-1 0-1,-6 13-167,3 0 135,0 0-1,1 1 1,0 0-1,0 15 0,2-23 35,-34 437 372,50-4-204,-5-354-185,3 0 0,4-1 0,30 89 0,-33-135-16,31 65-1,-35-85 20,0-2-1,0 1 0,2-1 1,0-1-1,22 22 0,-29-33 32,0 1-1,0-1 1,0 0-1,1-1 1,-1 1-1,1-1 1,12 4-1,-16-6-12,0 0-1,0-1 1,0 1-1,0-1 1,0 0-1,0 1 1,0-1-1,1 0 1,-1 0-1,0-1 0,0 1 1,0 0-1,0-1 1,0 1-1,0-1 1,0 0-1,0 1 1,0-1-1,0 0 1,0 0-1,0-1 0,0 1 1,-1 0-1,1-1 1,0 1-1,2-4 1,0 0-27,0-1 1,-1 1 0,1-1-1,-1 0 1,-1 0 0,1-1-1,-1 1 1,2-10-1,0-2-126,3-34 0,-7 28 41,0 1 0,-1-1 0,-1 0 0,-9-39 0,-33-92 128,36 130 101,2 7 77,3 9-18,0 0 0,-3-17 1,6 23-162,-1 0 0,1 1 1,0-1-1,0 1 1,0-1-1,1 0 1,-1 1-1,1-1 1,-1 1-1,1-1 1,0 1-1,0-1 1,0 1-1,3-5 1,46-56-83,-34 44-49,21-30 0,-23 25-1173,2 2-1,1 0 1,19-20 0,-12 19-3260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6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9216,'4'-36'2981,"-4"35"-2718,1 0-1,-1-1 1,0 1 0,0 0 0,0-1-1,0 1 1,0 0 0,0-1 0,0 1-1,-1 0 1,1-1 0,-3 1 949,3 1-1106,0 1-1,0-1 1,-1 0-1,1 1 1,0-1-1,0 0 1,0 0-1,0 1 1,0-1-1,0 0 1,0 1-1,0-1 1,0 0-1,0 0 1,0 1-1,0-1 1,0 0 0,0 1-1,0-1 1,0 1-1,5 115 1224,23 126-1,-7-72-1260,24 141-1082,-33-236-628,-10-62 770,4 21-630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6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9728,'0'0'3120,"1"5"-1798,18 81 2465,-3-41-2982,23 47 0,43 63 358,1 15-432,-9-34-219,-58-112-313,1 0-1,0-1 1,25 24-1,-39-44-115,-1-1-1,1 0 0,-1 1 1,1-1-1,0 0 0,0 0 0,0-1 1,4 3-1,-6-4-48,0 0 1,-1 0-1,1 0 1,0 0-1,0 0 0,0 0 1,0 0-1,0 0 1,0 0-1,0 0 0,0 0 1,0 0-1,0-1 0,0 1 1,0 0-1,0-1 1,0 1-1,-1-1 0,1 1 1,0-1-1,0 1 1,0-1-1,-1 0 0,1 1 1,0-1-1,-1 0 0,1 0 1,-1 0-1,1 1 1,-1-1-1,1 0 0,-1 0 1,1 0-1,-1 0 1,1-1-1,3-10 79,0-1-1,-1 0 1,0 0 0,-1 0 0,-1 0-1,0-18 1,-4-39-826,-19-109 0,8 83-741,-7-20-822,3 11-2845,17 91 3159,1 2-1734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7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9088,'12'11'7457,"-11"-11"-7209,22 1 2268,-22-1-2375,139 7 1250,-47 5-4665,-34-3-4539,-32-5 3819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7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8448,'4'0'6624,"1"0"-5344,-1 0-1,10 0-255,-1 0-96,14 0-512,-5 0-192,18 0-64,-4 0-192,9 0-32,-6 0-960,6 5-384,-4-5-1247,4 0-545,-11 0-928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7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10112,'2'38'9046,"7"16"-7681,-3-13-1131,18 151 816,5 38-826,-3-80-1279,-18-118-321,2 0 0,18 43-1,-5-23-3406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09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1048 1 8320,'0'0'2757,"-18"0"3013,14 3-5526,0-1-1,0 1 0,1 0 0,0 0 0,-4 4 1,-9 7 339,-7 4-57,-27 28 0,35-31-442,-2 3-77,0 0 0,-24 37 0,-22 45-50,32-48 70,-5 2-1,-46 55-1,3-9 122,-124 195 367,-35 48 44,227-328-536,-37 52-65,42-58 39,1 0 0,1 0 1,0 0-1,0 0 1,-5 20-1,9-27 24,-1-1 0,1 1 0,-1 0 0,1 0 1,0 0-1,0 0 0,0 0 0,0 0 0,0 0 0,0-1 0,1 1 0,-1 0 0,0 0 1,1 0-1,0 0 0,-1-1 0,1 1 0,0 0 0,0 0 0,0-1 0,0 1 0,0-1 0,0 1 1,1-1-1,-1 1 0,0-1 0,1 0 0,-1 0 0,1 0 0,-1 0 0,1 0 0,0 0 1,-1 0-1,1 0 0,4 1 0,3 0 109,1 0-1,0-1 1,0 0-1,0 0 1,16-1 0,-14 0-100,180-8 974,40-12-715,29-8-288,-197 21-57,160-10-3726,-214 17 2552,0 1 0,-1 0 0,1 0 0,15 5 1,3 2-3314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11.90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37 167 6656,'-23'31'6917,"22"-28"-6809,-1-1 0,0 1 0,1 0 0,-1 0 0,1 0 0,0 0 0,0 0 0,0 0 0,1 1 0,-1-1 0,1 0 1,-1 0-1,1 0 0,0 1 0,1 4 0,-1-1-93,0 4 83,2 1-1,-1-1 1,1 1 0,5 13 0,17 47 381,-15-48-381,-7-19-80,46 118 260,-39-103-240,1-1 0,1-1 0,1 0 0,15 20 0,-13-23-21,0-1 0,0 0 0,1-1 0,32 21 0,-23-18 242,-9-5-33,0-1 0,1 0 1,0-2-1,1 0 0,23 8 0,-26-11-58,16 2 400,-28-7-521,0 0 0,1 0 1,-1 0-1,0 0 0,0 0 0,0-1 1,0 1-1,0-1 0,0 1 0,-1-1 1,1 0-1,0 0 0,3-2 0,57-32 629,6-4 3,-50 27-594,7-5 6,-2 0 0,27-25-1,136-164 497,-152 169-581,-17 18-68,27-35 1,-24 26 127,40-40 1,-27 30-50,-17 19 33,20-19 0,-27 29-39,0-1-1,-1-1 0,10-14 1,-11 14 9,1 0 0,0 0 1,13-12-1,6-8-9,-26 30-3,-1 1 0,1 0 1,-1 0-1,0-1 1,1 1-1,-1 0 1,1-1-1,-1 1 0,0 0 1,1-1-1,-1 1 1,0-1-1,0 1 0,1 0 1,-1-1-1,0 1 1,0-1-1,0 1 1,1-1-1,-1 1 0,0-1 1,0 1-1,0-1 1,0 1-1,0-1 0,0 1 1,0-1-1,0 1 1,0-1-1,0 1 0,0-1 1,-1 1-1,1-1 1,0 1-1,0-1 1,0 1-1,-1 0 0,1-1 1,0 1-1,0-1 1,-1 1-1,1 0 0,0-1 1,-1 1-1,1-1 1,-1 1-1,1-1 1,-2 0 13,0 0 1,1 1 0,-1-1 0,0 0-1,1 0 1,-1 1 0,0-1 0,0 1 0,0-1-1,0 1 1,-2-1 0,-33 3-83,1 2 0,-47 10-1,55-9-83,-222 49-658,183-36 475,-109 48 0,127-48 11,0-1 0,-1-2 0,-101 14 0,147-28 38,-28 3-666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15.18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0 7424,'-3'16'17077,"12"3"-18041,-3-8 1472,13 19 0,-18-28-460,1 1 1,0-1 0,0 0 0,1 0 0,-1 0 0,0 0 0,1 0 0,-1 0 0,1 0 0,-1-1 0,1 0 0,5 3 0,15 2 225,1 0 0,0-2 0,0-1 0,33 1 0,-5-4 321,92-11-1,-103 2-515,39-14 0,-27 8 137,-41 11-173,15-4-31,1 1-1,0 1 1,0 1-1,41-1 1,30-2-1,2-1 42,59 9-42,-118-3 630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1.09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1 154 8064,'4'-28'7936,"-6"462"-3196,0-3-3977,2-29-624,6-42-194,-4-310 73,15 346 179,5 75-353,-39-3 483,12-242-135,5-146 416,1-80-613,-1 1 0,0-1 0,0 0 0,1 0 0,-1 1 1,0-1-1,1 0 0,-1 0 0,0 1 0,1-1 0,-1 0 1,0 0-1,1 0 0,-1 0 0,0 0 0,1 1 0,-1-1 0,0 0 1,1 0-1,-1 0 0,1 0 0,-1 0 0,0 0 0,1 0 1,0 0-1,16-1 23,-11 1-17,49 0 154,0-3-1,74-13 1,40-4 394,-98 13-341,498-34 235,-476 41-340,225 7-57,-82 5 56,6-11-113,26-1-101,2 4 203,-210-3-71,147 3 77,742-4-54,-681 12-49,-135-2-86,-71-6 115,-38-2 50,37 4 35,-54-5-64,0 0 1,0-1-1,0 0 0,1 0 0,-1 0 0,9-2 1,-15 1-39,0 1 0,0-1 1,0 1-1,0-1 1,0 1-1,0-1 1,0 0-1,-1 0 0,1 0 1,0 1-1,0-1 1,-1 0-1,1 0 1,0 0-1,0-2 0,8-22 52,12-96 0,-17 68-40,-3 0-1,-8-85 1,6 122-12,-37-263-27,-23-34-545,12 8-47,46 282 573,-30-250-485,23-86-119,2 23 477,-3 167 122,-13-154 133,22 286-122,2 26 21,-1 0 0,0-1 0,-5-17 0,-3-24 45,0 2-26,-13-63-300,10 19 200,10 70 54,-1-1-1,-1 0 1,-10-32-1,11 50 31,3 6 1,0 0 1,-1 0 0,1 0 0,-1 0 0,1 1-1,-1-1 1,0 0 0,0 1 0,0-1-1,0 0 1,0 1 0,0-1 0,0 1 0,0-1-1,-1 1 1,1 0 0,0 0 0,-1-1-1,1 1 1,-1 0 0,0 0 0,1 1 0,-4-3-1,-12-5-35,-8-2 216,5 6-5,-1 1-1,0 1 0,0 0 0,1 2 0,-30 3 1,-166 28 12,57-7-54,-35 4 328,-87 20 134,43-13-545,154-22-25,-213 25 260,46-22-85,108-13-104,-147 7-107,156 1 53,-76 4 28,127-15-74,57-2 14,1 2-1,-1 1 0,0 0 0,-30 8 1,45-7 11,2 1-32,1-1 1,-1 0-1,0-1 0,-12 0 1,-130 8 82,-83-1-104,196-8-32,33 0 57,1-1 0,0 0 0,0 0 0,0 0 1,0 0-1,0-1 0,-7-3 0,7 3-1,0 0 0,0 1 0,0-1 1,0 1-1,0 0 0,0 0 0,-1 0 0,-3 0 0,-24 1-453,32 17 389,0 179-5,4-69 85,0-30 64,-3 210-54,-1-199 10,1 125 3,26 214-146,-11-330 134,44 167 0,-54-263-101,-4-11-14,1 0 0,0-1-1,8 17 1,-11-25 110,1-1 0,-1 1 1,0-1-1,0 0 0,1 1 0,-1-1 0,0 1 1,1-1-1,-1 0 0,1 1 0,-1-1 0,0 0 1,1 1-1,-1-1 0,1 0 0,-1 0 0,1 0 1,-1 1-1,1-1 0,-1 0 0,1 0 0,-1 0 1,1 0-1,-1 0 0,1 0 0,1 0 14,-1 0 1,0-1-1,0 1 0,1-1 0,-1 1 1,0-1-1,0 0 0,0 1 0,0-1 1,0 0-1,0 0 0,0 0 1,0 0-1,0 0 0,1-2 0,6-6 16,-2 0-1,1-1 1,-1 0-1,0 0 1,5-15 0,71-217 6,-42 29-58,-33 163-42,-2 0 1,-3 0-1,-1 0 0,-3-1 0,-10-60 1,10 98 26,0 1 1,-1 0-1,-1 0 1,0 0-1,0 0 1,-8-12-1,10 21 18,1 0 0,-1 0 0,0 0 0,0 0 0,0 1 0,0-1 0,-5-3 0,6 5 9,-1 0 0,0 0 0,0 0 0,1 1 0,-1-1 0,0 0 0,0 1 0,0-1 0,0 1 0,0 0 0,0 0 0,0 0 0,-2 0 0,1 0 2,1 0 1,0 0-1,0 0 0,0 1 0,0-1 0,0 1 0,0-1 1,0 1-1,0 0 0,0 0 0,0 0 0,0 0 0,0 0 0,0 0 1,-2 2-1,0 1 0,1 0 0,0 0 0,0 0 1,-5 7-1,2 0-8,-9 11-25,2 2-1,-17 36 1,29-57 35,-12 28-5,1 0-1,-13 59 1,22-76-1,-16 64-50,-15 145 0,28-150 62,10 144-1,-3-203 12,1 0 0,1 0 1,0 0-1,1-1 0,0 1 0,1-1 0,0 0 0,12 19 1,-15-28-3,0 0 1,0 0 0,1 0 0,-1 0-1,1 0 1,0 0 0,1-1 0,-1 1-1,0-1 1,1 0 0,0 0 0,0 0-1,0-1 1,0 1 0,0-1 0,1 0-1,-1 0 1,0 0 0,1-1 0,0 0 0,9 2-1,-6-1 46,0-1-1,0 0 0,0-1 1,0 1-1,0-1 0,0-1 0,0 0 1,0 0-1,0 0 0,0-1 1,0-1-1,12-4 0,0-1 42,-1 0-1,0-2 0,0 0 1,-1-1-1,20-16 1,-21 15-44,36-28 113,63-61-1,-98 84-143,27-27 56,-1-3 1,54-75 0,-51 60-59,-3-2 0,-4-2 1,50-107-1,-65 116 4,-3-1-1,-2-1 1,-3-1 0,15-96 0,-13-81-40,-17 209 6,-2-1 0,-5-42-1,4 62-6,0 5 2,1-1 0,-1 1 0,0 0 0,-3-9-1,4 12 10,0 0-1,0 1 1,-1-1-1,1 0 0,-1 0 1,1 1-1,-1-1 0,1 1 1,-1-1-1,1 0 0,-1 1 1,0-1-1,1 1 0,-1-1 1,0 1-1,1 0 0,-1-1 1,0 1-1,0 0 0,1-1 1,-1 1-1,0 0 0,0 0 1,1 0-1,-1-1 0,0 1 1,0 0-1,0 0 0,1 0 1,-1 0-1,0 1 0,-1-1 1,-2 1-5,1 0 0,0 1 0,0-1-1,0 1 1,0-1 0,0 1 0,0 0 0,0 0 0,-4 5 0,-23 25-42,28-29 45,-20 24-7,-23 36-1,40-54 5,-8 11-15,2 1 0,0 0 0,2 0 0,-13 41-1,12-32 11,-57 214-197,50-161-32,-7 101 0,21-149 175,2 0 0,2 0 0,1-1 0,11 61 0,-9-76 9,1 0 0,0-1 0,1 0 0,2 0 0,-1 0 0,2-1 0,14 21 0,-17-27 25,2-1 1,0 1 0,0-1 0,1-1-1,0 0 1,0 0 0,1-1 0,16 11 0,-20-15 35,0-1 1,1 1 0,0-1 0,0 0-1,-1-1 1,1 0 0,9 2 0,-1-2 46,-1-1 1,18-1-1,-31 0-47,9 0 53,0 0 1,0-1 0,1-1 0,-1 0-1,0 0 1,15-6 0,-7 0 110,32-19-1,-41 21-127,22-13 179,-1-1 0,-2-2 0,49-46 0,-35 25 4,-1-1 0,45-67 0,67-108 133,-134 192-340,-1-2 0,-2 0 0,0-1 0,15-45 1,-25 58-10,0 0 0,-1 0 0,-1 0 1,-1-1-1,0 0 0,-2 1 1,0-1-1,-2-32 0,-3 9-28,-10-46-1,11 73-11,0 0 0,-1 1 0,-1-1-1,0 1 1,-1 0 0,-1 0 0,-10-15 0,15 25 18,0 1 0,0-1 0,0 1 0,0 0 1,-1 0-1,1 0 0,0 0 0,-1 0 1,0 0-1,1 1 0,-1-1 0,0 1 0,0 0 1,0 0-1,0 0 0,-6-1 0,5 1-4,-1 1 0,0 0 1,1 1-1,-1-1 0,1 1 0,-1 0 0,1 0 0,0 0 0,-1 0 0,-6 4 0,-4 3-11,0 1-1,0 1 1,1 0-1,0 1 1,-13 13 0,11-8 22,0 0 0,2 1 0,0 1 0,-22 37 0,-32 82 44,59-118-29,-13 35-31,-27 96 0,41-122 16,-56 256-190,32 17-203,29-246 305,3 0 1,11 95 0,-10-147 91,1 15-39,1 1 0,1-1 0,7 23 0,-5-29 5,1 1 0,0-1 0,15 20 0,-19-27 31,2 2 9,0 0 0,0-1 1,0 0-1,1 0 0,12 11 1,-14-15 13,0 0 0,0 0 0,0 0 0,1 0 0,-1-1 0,0 0 0,1 0 0,-1 0 0,1 0 0,-1-1 0,8 1 0,-5-1 20,1-1 1,-1 1 0,0-1 0,0 0-1,0 0 1,0-1 0,11-4 0,-5 0 44,0-1 1,15-10-1,-17 10-29,16-11 87,-1-1-1,0-1 0,-2-1 1,32-35-1,-34 34-52,170-203 639,-154 174-627,-2-2 1,-3-2 0,30-66 0,74-213 15,-113 259-96,-4-2-1,19-125 1,-32 138-131,-2 0 0,-7-122 0,1 178 107,-4-36-23,4 41 19,1 0-1,-1 0 0,0 0 1,0 0-1,0 1 1,0-1-1,-1 0 0,1 1 1,-1-1-1,-3-3 0,5 5 8,0 1-1,-1 0 1,1-1-1,0 1 0,-1 0 1,1 0-1,-1-1 1,1 1-1,-1 0 0,1 0 1,0 0-1,-1-1 1,1 1-1,-1 0 0,1 0 1,-1 0-1,1 0 1,-1 0-1,1 0 0,-1 0 1,1 0-1,-1 0 1,1 0-1,-1 0 0,1 1 1,-1-1-1,1 0 1,-1 0-1,1 0 0,-1 1 1,1-1-1,0 0 1,-1 0-1,1 1 0,-1-1 1,1 0-1,0 1 1,-1-1-1,1 0 0,-1 1 1,-7 10-32,1 0 1,-1 1 0,2-1-1,-10 21 1,7-13 19,-19 44 1,2 1 1,-18 72-1,35-104 14,-47 177-98,9 95-127,44-159 86,3-97 35,3-1 0,2 0 1,13 55-1,-11-70 0,2 1 1,2-2-1,24 54 0,-27-69 90,16 24 1,-20-34 21,1 0 1,0 0 0,0-1 0,0 1-1,1-1 1,7 5 0,-8-7 8,-1-1 0,0 1 0,1-1 0,-1 0 0,1 0 0,0-1 0,0 1 0,-1-1 1,1 0-1,0 0 0,0 0 0,0-1 0,0 0 0,0 0 0,0 0 0,0-1 0,8-1 0,-5 1 33,0-1 0,1 0 0,-1 0 0,0-1 0,0 1 0,-1-2 1,1 1-1,0-1 0,-1-1 0,0 1 0,9-9 0,-2 4 24,4-5 10,-1 0-1,0-2 1,-1 0-1,0 0 1,24-36-1,-35 46-68,82-118 147,-70 94-145,-1-2 1,17-46-1,-8 1 41,-3-1 0,24-160-1,-40 184-31,-1-95-1,-6 124-20,-1 0-1,-1 0 0,-1 0 1,-2 0-1,-14-43 1,18 64-8,1 0 0,-1 0 0,0 0-1,0 0 1,0 0 0,-4-4 0,5 7-2,1 1-1,-1-1 0,1 1 1,-1-1-1,0 1 1,1 0-1,-1-1 1,0 1-1,1 0 0,-1 0 1,0-1-1,1 1 1,-1 0-1,0 0 1,1 0-1,-1 0 1,0 0-1,0 0 0,1 0 1,-1 0-1,0 0 1,1 0-1,-1 1 1,0-1-1,1 0 0,-1 0 1,0 1-1,1-1 1,-1 0-1,0 1 1,1-1-1,-2 1 0,2 0 3,-2 0-2,1-1 1,0 1-1,-1 0 1,1 1-1,0-1 0,0 0 1,0 0-1,0 0 0,0 1 1,0-1-1,0 0 0,0 1 1,0 1-1,-16 34 25,-15 54 1,22-60-18,-35 134-72,-5 244-444,47-348 283,10 121-1,-4-150 129,1-2 0,2 1-1,2 0 1,15 41 0,-19-59 77,1 0 0,1 0 0,0-1 0,0 1 0,1-1 0,1-1 0,16 20 0,-21-28 33,1 0 1,-1 1-1,1-1 1,-1 0 0,1-1-1,0 1 1,0-1 0,0 1-1,1-1 1,6 2 0,-8-3 9,1-1 1,-1 1 0,0-1 0,1 0 0,-1 0-1,1 0 1,-1 0 0,0-1 0,1 1 0,-1-1-1,0 0 1,0 0 0,1 0 0,-1 0 0,0-1-1,5-2 1,0-2 46,0 1 0,0-1 1,-1-1-1,0 0 0,0 0 0,-1 0 0,1-1 0,-2 1 0,8-13 1,31-71 257,-42 89-318,4-11 18,28-63 63,28-88 0,-35 61-31,-4-1 1,-4 0-1,-6-2 1,1-164-1,-15 221 184,-5 30-48,6 18-190,0 1 1,0 0-1,0 0 1,0-1-1,0 1 1,0 0-1,0 0 1,0-1-1,-1 1 1,1 0-1,0 0 0,0 0 1,0-1-1,0 1 1,-1 0-1,1 0 1,0 0-1,0 0 1,0 0-1,-1-1 1,1 1-1,0 0 1,0 0-1,-1 0 0,1 0 1,0 0-1,0 0 1,-1 0-1,1 0 1,0 0-1,0 0 1,-1 0-1,1 0 1,0 0-1,0 0 0,-1 0 1,1 0-1,0 0 1,0 0-1,-1 0 1,1 0-1,0 0 1,0 1-1,-1-1 1,1 0-1,0 0 0,0 0 1,0 0-1,-1 0 1,1 1-1,0-1 1,0 0-1,0 0 1,0 1-1,-1-1 1,1 0-1,0 0 0,0 0 1,0 1-1,0-1 1,0 0-1,0 1 1,-5 9 10,1 0 0,1 0 0,-1 0 0,2 1 0,-3 20 0,1-14-6,-14 98-259,4 0-1,1 139 1,14-218-13,0 0 0,12 62 0,-11-90 227,0-1-1,1 0 1,-1 0-1,1 0 1,1 0-1,-1 0 1,1-1-1,6 8 0,-8-11 34,0-1 0,0 0 0,0 0 0,0 0-1,1 0 1,-1 0 0,1-1 0,-1 1 0,1-1-1,3 2 1,-4-2 8,-1-1-1,1 1 0,0-1 1,0 0-1,0 1 1,-1-1-1,1 0 1,0 0-1,0-1 1,0 1-1,-1 0 1,1 0-1,0-1 1,0 1-1,-1-1 0,1 0 1,0 0-1,1 0 1,-1-1 3,1 1 0,-1 0 0,0-1 0,0 0 0,0 1 0,0-1 0,0 0-1,0 0 1,-1 0 0,1 0 0,0-1 0,-1 1 0,0 0 0,0-1 0,2-2 0,3-8 11,8-15-18,-1-1 0,-2 0 0,-1-1 0,-1 0 0,6-39 0,-4-4 49,1-81 1,-8 79 239,-5 65-149,-1 8-47,-5 18-14,-13 36-387,2 0-1,2 2 1,-15 102 0,18-33-1706,13-41-2146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4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17 7552,'4'-17'10645,"1"25"-10475,0 1-40,1-1 0,-1 1 0,0 0 0,-1 0 0,5 16 0,10 53 311,-18-77-435,21 160 570,-13 112-267,-4-132 155,-1-106 352,-4-35-810,0 3-1,0-2 246,0-21-246,0-90-10,0 106 4,-1-1 1,1 1 0,-1 0 0,0 0 0,0 0 0,-1 1-1,1-1 1,-1 0 0,0 0 0,0 1 0,0-1-1,0 1 1,-1 0 0,0-1 0,1 1 0,-6-4-1,1 1-30,0 0-1,0 1 1,0 0-1,-1 1 1,0-1-1,-13-4 1,17 7-14,0 1 1,0 0 0,0 0-1,-1 1 1,1-1 0,0 1-1,0 0 1,-1 0 0,1 0-1,0 1 1,0 0 0,0-1 0,0 2-1,0-1 1,0 0 0,0 1-1,0-1 1,0 1 0,0 0-1,1 1 1,-1-1 0,-4 5-1,-3 2-19,2 0 1,-1 1-1,2 0 0,-1 0 0,-12 22 0,17-26 57,1 0 0,0 0 1,1 0-1,-1 1 0,1-1 0,0 1 0,1-1 0,0 1 1,-1 13-1,2-17 6,0 0-1,0 0 1,0 0 0,0 0-1,1 0 1,-1 0 0,1 0 0,0 0-1,0 0 1,0 0 0,0-1 0,1 1-1,-1 0 1,1-1 0,-1 1-1,1-1 1,0 1 0,0-1 0,0 0-1,0 0 1,1 0 0,-1 0 0,0 0-1,1 0 1,3 1 0,0 0 21,1-1 1,-1 0-1,1 0 1,0-1-1,0 1 1,10-1-1,47-1-1401,-31 0-731,-7 0-207,-3 0-1841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4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32 8960,'0'0'2981,"1"12"1104,-1-11-4017,1-1-1,-1 1 1,1 0 0,0 0-1,0-1 1,-1 1-1,1-1 1,0 1 0,0-1-1,0 1 1,0-1 0,0 1-1,0-1 1,0 0-1,0 1 1,0-1 0,0 0-1,1 0 1,22 0 568,-15 0-280,1-1-121,0 1 0,0-2-1,-1 1 1,1-1 0,0-1-1,-1 0 1,0 0 0,14-7-1,-23 10-233,0 0 0,1 0 0,-1 0 0,1 0 0,-1 0 0,0 0-1,1-1 1,-1 1 0,0 0 0,1 0 0,-1-1 0,0 1 0,1 0-1,-1 0 1,0-1 0,0 1 0,1 0 0,-1-1 0,0 1 0,0 0-1,0-1 1,1 1 0,-1 0 0,0-1 0,0 1 0,0-1 0,0 1-1,0 0 1,0-1 0,0 1 0,0-1 0,0 1 0,0 0 0,0-1 0,0 1-1,0-1 1,0 1 0,0 0 0,0-1 0,0 1 0,0 0 0,-1-1-1,1 1 1,0-1 0,0 1 0,0 0 0,-1 0 0,1-1 0,0 1-1,0 0 1,-1-1 0,1 1 0,0 0 0,-1 0 0,1-1 0,0 1-1,-1 0 1,1 0 0,0 0 0,-1 0 0,1-1 0,-1 1 0,-2-1-55,-1-1 1,1 1-1,-1-1 1,1 1-1,-1 0 1,-3 0-1,0 0 14,-1 1 0,1 0-1,0 1 1,-1-1 0,1 1-1,0 1 1,0-1 0,0 1-1,0 0 1,0 1 0,0 0-1,-10 6 1,8-4 21,1 1 0,0 0 0,1 0 0,-1 0 0,1 1 0,0 0 0,1 0 0,0 1 0,-6 9 0,10-15 8,1 1 0,0 0 1,-1 0-1,1 0 0,0 1 1,1-1-1,-1 0 0,0 0 0,1 0 1,0 0-1,0 6 0,0-7 23,0 0 1,0-1-1,0 1 0,1 0 0,-1 0 0,1 0 0,-1-1 0,1 1 1,0 0-1,0 0 0,0-1 0,0 1 0,0-1 0,0 1 0,0-1 1,0 1-1,0-1 0,1 1 0,-1-1 0,1 0 0,2 2 0,4 1 84,0-1-1,0 0 0,0-1 0,1 0 0,-1 0 0,0 0 0,1-1 0,-1-1 0,17 0 0,8-2-501,39-8 0,-39 4-591,-11 3-1383,0-2 0,-1 0 0,31-13 0,-29 10-1033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5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 9472,'-8'28'4803,"6"-21"-4478,0 0-1,0-1 1,-1 1 0,-3 7-1,1-1-104,0-1-1,2 2 1,-1-1 0,2 0-1,0 1 1,0-1 0,2 1-1,-1-1 1,2 1 0,0-1-1,0 1 1,1-1 0,1 1-1,0-1 1,6 14 0,-7-22-176,1 1 1,0-1 0,0 0-1,0-1 1,1 1-1,-1 0 1,1-1 0,0 0-1,1 0 1,5 5-1,-9-8-32,0-1-1,0 1 0,0-1 0,1 1 1,-1-1-1,0 1 0,0-1 0,0 0 1,1 0-1,-1 1 0,0-1 1,0 0-1,0 0 0,1 0 0,-1 0 1,0-1-1,0 1 0,1 0 0,-1 0 1,0-1-1,0 1 0,0-1 0,0 1 1,0-1-1,0 1 0,0-1 0,0 0 1,0 1-1,0-1 0,0 0 0,0 0 1,0 0-1,0 0 0,0 0 1,-1 0-1,2-1 0,1-2-4,0-1-1,0 0 1,0 0-1,0 0 1,-1 0 0,0 0-1,2-7 1,9-67-157,-13 75 138,0 4 8,0 0 0,0-1-1,0 1 1,0 0 0,0 0 0,0-1 0,0 1-1,0 0 1,0-1 0,0 1 0,0 0 0,0 0 0,0-1-1,0 1 1,0 0 0,0 0 0,1-1 0,-1 1-1,0 0 1,0 0 0,0-1 0,0 1 0,1 0 0,-1 0-1,0-1 1,0 1 0,0 0 0,1 0 0,-1 0-1,0 0 1,0-1 0,1 1 0,-1 0 0,2 3-50,5 31 455,4 47-1,-5-30-166,5 20 117,0-6 87,3 109 0,-14-167-349,0 0 1,-1 0 0,0 1 0,0-1-1,-1 0 1,1 0 0,-2-1 0,1 1-1,-1 0 1,-3 6 0,4-11-91,1 0-1,0-1 1,0 1 0,0 0 0,-1-1 0,1 1 0,-1-1-1,0 1 1,1-1 0,-1 0 0,0 0 0,0 1 0,1-1-1,-1-1 1,0 1 0,0 0 0,0 0 0,0-1 0,-1 1-1,1-1 1,0 1 0,0-1 0,0 0 0,0 0 0,0 0-1,0 0 1,-1-1 0,1 1 0,0 0 0,0-1 0,0 1-1,0-1 1,0 0 0,0 0 0,0 0 0,-3-2 0,0 0-121,0 1 0,1-1 0,-1-1 0,1 1 0,0-1 1,0 1-1,0-1 0,0-1 0,0 1 0,1 0 0,0-1 0,0 0 1,0 0-1,1 1 0,-1-2 0,1 1 0,1 0 0,-3-8 1,3 6-449,0 0 1,0 0 0,1 0 0,0 0 0,0 0-1,1 0 1,0 0 0,0 0 0,1 0 0,-1 1-1,2-1 1,-1 0 0,1 1 0,5-10 0,12-15-2930,-2 3 70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5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10624,'-14'12'4928,"5"-5"-1409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6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105 809 8704,'-12'-28'5200,"-13"-8"-3086,17 25-1663,7 11-434,1-1 1,0 1-1,-1-1 0,1 1 1,0 0-1,-1-1 0,1 1 1,0 0-1,-1-1 0,1 1 1,-1 0-1,1 0 0,-1 0 1,1-1-1,-1 1 0,1 0 1,-1 0-1,1 0 0,-1 0 1,1 0-1,-1 0 0,1 0 1,-1 0-1,1 0 0,-1 0 1,1 0-1,-1 0 0,1 0 1,-1 0-1,1 0 0,-1 0 1,1 1-1,-1-1 0,1 0 1,-1 0-1,1 1 0,0-1 1,-1 0-1,1 1 0,-1-1 1,1 0-1,0 1 1,-1-1-1,1 1 0,0-1 1,-1 1-1,-2 2-11,1 1 1,-1 0 0,1-1-1,-3 8 1,0 1-29,1 1 1,0-1-1,1 1 1,0-1-1,1 1 1,1 0 0,0 0-1,0 0 1,1 0-1,1 0 1,4 21-1,-3-26 22,-1 0 0,2-1 0,-1 0-1,1 0 1,0 0 0,1 0 0,0 0-1,0 0 1,6 7 0,-6-10 46,-1 0 0,1 0-1,0-1 1,0 0 0,0 0 0,1 0-1,-1 0 1,1-1 0,-1 1 0,1-1-1,0 0 1,0-1 0,0 1 0,9 1-1,-10-3-20,1 1-1,-1-1 1,0 0-1,0 0 1,0-1-1,0 1 0,0-1 1,0 0-1,0 0 1,0 0-1,0 0 0,6-4 1,-5 2 27,0 0 0,1-1 0,-1 0 0,-1 0 1,1 0-1,-1 0 0,7-9 0,-3 2 22,0-1 0,-1-1 0,0 1 0,-1-1 1,0 0-1,5-22 0,-5 15-140,-2-1-1,-1 0 1,0 0 0,-1-39 0,-2 59 46,0 0 1,0 1-1,0-1 0,0 0 0,0 1 0,0-1 1,0 0-1,0 0 0,0 1 0,0-1 1,0 0-1,0 0 0,0 1 0,1-1 1,-1 0-1,0 1 0,1-1 0,-1 0 1,0 1-1,1-1 0,-1 1 0,1-1 0,-1 1 1,1-1-1,0 0 0,0 1-3,0 0 0,0 0-1,0 1 1,0-1 0,0 0-1,0 1 1,0-1 0,0 1-1,0-1 1,0 1 0,0-1 0,0 1-1,-1 0 1,1-1 0,0 1-1,0 0 1,0 1 0,0-1 35,0 0 1,1 0 0,-1 0-1,0 0 1,0 0 0,1 0-1,-1 0 1,1-1 0,-1 1-1,0 0 1,1-1-1,-1 1 1,1-1 0,0 0-1,-1 0 1,1 1 0,-1-1-1,3 0 1,-2-1 22,1 1-1,-1-1 1,1 1-1,0-1 1,-1 0-1,0 0 1,1 0-1,-1 0 1,0-1-1,3-1 1,3-3 46,-1 0 1,0-1 0,0 0-1,-1 0 1,8-11-1,2-6-84,-1-2 0,-1 0-1,-1 0 1,16-50 0,-26 65-9,0 0 0,-1 0 0,-1 0 0,0 0 0,0 0 0,-2-17-1,-12-62-199,13 89 210,-53-241-414,49 228 536,0 1 0,-1-1 0,-9-18 0,14 31-110,-1 0-1,1 0 0,0 0 1,-1 1-1,1-1 0,-1 0 0,1 0 1,-1 0-1,1 1 0,-1-1 1,0 0-1,1 1 0,-1-1 0,0 0 1,1 1-1,-1-1 0,0 1 0,0-1 1,0 1-1,0-1 0,1 1 1,-1 0-1,0 0 0,0-1 0,0 1 1,-1 0-1,0 1 4,0 0 0,1 0 0,-1 0 0,1 0 0,0 1 0,-1-1 0,1 0 0,0 1 0,0-1 0,0 1 0,0 0 0,0-1 1,0 1-1,0 0 0,0-1 0,1 1 0,-2 4 0,-24 86 455,24-83-408,-12 49 353,-6 62 0,-6 266 83,24-258-517,15 134 0,-7-205-47,2-2 0,3 1 0,22 68 0,-21-86-112,2 0 0,2 0 0,37 63 0,-51-98 163,0 1-1,1 0 0,0 0 1,0 0-1,4 4 1,-6-8 17,0 1 1,0 0-1,0 0 1,0-1 0,0 1-1,0-1 1,0 1-1,0 0 1,0-1-1,0 0 1,0 1 0,0-1-1,0 0 1,1 0-1,-1 1 1,0-1-1,0 0 1,0 0 0,0 0-1,0 0 1,1-1-1,-1 1 1,0 0 0,2-1-1,-2 0-2,1 1-1,-1-1 1,1 0-1,-1 0 1,0 0 0,1-1-1,-1 1 1,0 0-1,0 0 1,0-1-1,0 1 1,0 0 0,0-1-1,0 1 1,-1-1-1,1 1 1,0-1-1,-1 1 1,1-1 0,-1 0-1,1-2 1,11-137-159,-10 101 108,16-153-111,-14 158 126,-2 22 38,0 0 0,1 0 0,0 0 0,5-14 0,-5 21-8,0-1 0,0 1-1,1 0 1,0 0 0,0 0-1,0 0 1,1 0-1,9-9 1,14-9-877,38-34-10891,-43 36 7611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7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0 153 8704,'5'-43'8629,"-5"55"-7765,4 152 1258,15 39-687,39 189-880,-52-356-590,19 83-165,-24-115 164,0 0 0,1 0 0,-1 0 1,1 0-1,0 0 0,4 5 0,-6-8 34,1 0 0,0 0 0,0 0 0,0 0 0,0 0 0,0-1 0,0 1 0,0 0 0,0 0 0,0-1 0,0 1 0,0 0-1,0-1 1,0 1 0,1-1 0,-1 0 0,0 1 0,0-1 0,1 0 0,-1 0 0,0 0 0,0 1 0,1-2 0,-1 1 0,2 0 0,1-1 3,0 0 0,-1-1 0,1 0 0,-1 1 0,1-1 0,-1 0 0,0 0 0,0-1 0,0 1 0,4-5 0,79-97-143,-81 98 140,8-11 14,0-1 0,-1 0 0,-1 0 0,-1-1 1,-1-1-1,9-24 0,-4-2 0,-1-2 1,9-75-1,-19 93 2,0-51 0,-4 65-62,-1-1 0,0 0-1,-1 1 1,-8-24 0,1 15-192,-2 1 0,0 0 0,-1 1 0,-1 0 0,-1 1 0,-20-21 0,26 32 73,-68-73-1207,66 73 1087,-1 0 0,0 1 0,-1 0 0,-26-14 0,35 22 217,0 0 0,-1 0-1,1 1 1,0-1 0,-1 1 0,1 0 0,-1 0-1,1 1 1,-1-1 0,1 1 0,-1 0-1,0 0 1,1 0 0,-1 1 0,-4 1 0,6-1-60,0 0 0,0 0-1,0 0 1,0 1 0,0 0 0,0-1 0,1 1 0,-1 0 0,1 0 0,-1 1 0,1-1 0,0 0 0,0 1 0,0-1 0,0 1 0,0 0 0,1 0 0,-1 0 0,1 0 0,0 0 0,-2 5 0,3-5-426,-1 0-1,0 1 0,1-1 1,0 1-1,0-1 0,0 1 0,0-1 1,0 0-1,1 1 0,-1-1 1,3 5-1,-2-1-282,5 21-2468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8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1 270 7808,'1'0'397,"0"1"1,0-1-1,1 0 0,-1 0 1,0 0-1,0 0 0,0 0 1,1-1-1,-1 1 1,0 0-1,0-1 0,0 1 1,0 0-1,0-1 0,1 1 1,-1-1-1,0 0 1,0 1-1,0-1 0,0 0 1,1-1-1,25-24 999,-18 17-1060,17-13 141,-18 16-355,0-1 1,-1 1-1,0-1 1,0 0-1,-1-1 0,0 1 1,8-14-1,-11 15-81,0 0 1,-1 0-1,1 0 1,-1-1-1,-1 1 0,1 0 1,0-8-1,-2 10-39,0 1-1,0-1 1,-1 1 0,1-1-1,-1 1 1,1-1 0,-1 1-1,0 0 1,-1-1 0,1 1-1,0 0 1,-1 0-1,0 0 1,0 0 0,-2-4-1,2 5-12,0 0-1,1 0 1,-1 0-1,0 1 1,0-1-1,0 0 1,0 1-1,0 0 1,0-1-1,0 1 1,-4-1-1,5 1 4,0 1 0,0 0 0,-1 0 0,1 0 0,0 0 0,-1 0 0,1 0 0,0 0 0,-1 0 0,1 0 0,0 1 0,0-1 0,-1 0 0,1 1 0,0-1 0,0 1 0,0 0 0,0-1 0,-1 1 0,1 0 0,0 0 0,0-1 0,0 1 0,1 0 0,-2 1 0,-3 4 2,1 0 1,-1 0-1,1 0 0,1 0 1,-1 1-1,-2 8 1,-15 49-79,16-44-22,1 0 0,1 0 1,0 0-1,2 1 0,0-1 0,2 1 0,0-1 0,1 1 0,1-1 1,1 0-1,1 0 0,12 33 0,-14-47 28,0 0-1,0-1 0,1 1 1,-1-1-1,1 0 1,0 0-1,1-1 0,-1 1 1,1-1-1,0 0 1,0 0-1,0-1 1,0 1-1,1-1 0,-1 0 1,1-1-1,0 1 1,0-1-1,0 0 1,7 1-1,-5-2 110,-1 0 1,0 0 0,1-1-1,-1 0 1,1 0-1,-1-1 1,0 0-1,1 0 1,-1-1-1,0 0 1,0 0-1,0 0 1,0-1-1,0 0 1,-1-1-1,1 1 1,6-6-1,-5 2 177,0 0-1,0-1 0,-1 0 0,1 0 1,-2-1-1,1 0 0,-1 0 0,5-11 0,5-13 556,13-38 0,-13 28-260,-4 13-169,5-13 400,29-53 0,-45 94-692,0 1-1,-1 0 0,1-1 1,0 1-1,0 0 0,0 0 1,0 0-1,0-1 1,0 1-1,1 0 0,-1 1 1,0-1-1,0 0 0,1 0 1,2-1-1,-3 2-25,0 0 0,0 0-1,0 0 1,0 0 0,0 0 0,0 0-1,0 1 1,0-1 0,0 0 0,0 0-1,0 1 1,0-1 0,0 1 0,0-1 0,0 1-1,0-1 1,0 1 0,0 0 0,0-1-1,-1 1 1,1 0 0,0-1 0,0 1-1,0 1 1,9 12-370,-1 1 0,0-1-1,-1 1 1,10 28 0,0-3-1128,-11-26 711,48 92-6954,-42-82 3939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9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8064,'1'-1'575,"-1"-1"0,1 1 0,0-1 0,-1 1 0,1-1 0,-1 0 0,0 1 0,0-1 0,0 0 0,0-2 0,2 2-433,-1 1 0,0-1 0,1 1 0,-1-1 0,1 1 1,-1 0-1,1 0 0,1-2 0,0 1 62,4-5 749,-2 3 1055,6 11-2180,-1 0-365,-9-7 404,-1 0-1,1 0 1,-1 1 0,1-1-1,-1 0 1,1 1-1,-1-1 1,1 0 0,-1 1-1,0-1 1,1 1 0,-1-1-1,0 1 1,1-1-1,-1 0 1,0 1 0,1 0-1,-1-1 1,0 1-1,0-1 1,0 1 0,0-1-1,1 1 1,-1-1-1,0 1 1,0 0 0,0-1-1,0 1 1,0-1-1,0 1 1,-1-1 0,1 2-1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13.0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1 799 6784,'30'22'6862,"-28"-22"-6695,3 0 44,1 0 1,-1-1-1,0 0 1,0 0-1,1-1 1,-1 1-1,0-1 1,0 0-1,-1 0 1,1-1-1,4-3 1,7-4 451,25-25-1,-12 10-259,43-35 236,50-38 166,-101 83-665,0 1 0,1 2 0,1 0 0,27-10 0,143-43 444,-88 31-181,86-38 173,-170 62-496,20-14 0,-5 3 27,52-31 112,-48 28-209,1 1 1,71-28-1,-68 35 4,68-36-1,-45 16 414,-44 22-342,-19 12 79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9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9216,'0'0'4288,"9"5"-2080,-4-5-1377,-1 0 65,14-5-384,-4 5-64,11-3-256,-2-1-192,17-1-32,-4 5-32,5 0 0,-7 0-352,7 5-160,-10-1-607,1 4-289,-7-1-2944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29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9088,'18'-5'4192,"9"-2"-3456,-23 7-160,10 0-416,-1 0-96,13-5-192,-4 1 0,10 1 64,-5-2-672,4 2-224,-4-1-2400,3-1-1504,-3 2 2144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30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 10240,'6'-3'7927,"11"-4"-7682,-11 4 526,13-3-377,-1 0 0,1 1 0,1 0 0,-1 2 0,0 0 0,25 0 0,-40 3-287,-1 1 0,1-1 0,0 0 1,-1 1-1,1-1 0,-1 1 0,1 0 1,-1 1-1,1-1 0,-1 0 1,0 1-1,1 0 0,3 3 0,-4-3-57,-1 0 0,0 0 0,0 1 0,0-1 0,0 1 0,-1-1 0,1 1 0,-1 0-1,1-1 1,-1 1 0,0 0 0,0 0 0,0 0 0,0 0 0,-1 0 0,1 0 0,-1 6 0,-1 23 39,-2 1 0,-9 47 0,9-63-68,-24 112 12,13-65-93,-1-2-38,4-14-112,-11 86 1,21-124 171,1 1-1,0-1 1,3 18 0,-2-25 33,-1 0-1,1-1 1,-1 1 0,1-1-1,0 0 1,0 1-1,0-1 1,0 1-1,0-1 1,1 0-1,-1 0 1,1 0 0,-1 0-1,1 0 1,0 0-1,0 0 1,0-1-1,0 1 1,0 0-1,4 1 1,1-1 8,0 0 0,-1 0 0,1-1 0,0 0 0,0-1 0,11 0 0,157-10-2664,-37-5-3211,-72 5 1062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39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 6528,'-15'4'4741,"7"-1"-3968,-14 9 4891,27-7-4619,1-3-874,0-1 0,0 1 0,1-1 0,-1 0 0,0 0-1,0-1 1,11-1 0,-13 1-103,125-8 1142,3 0-249,23 17-193,-79-6-729,-4 1-36,-27-3-164,-28-2-2334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40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59 8448,'-6'6'6415,"6"-5"-6168,10-1 3121,-5 0-3676,113-6 3038,-83 4-2191,199-22 763,-215 23-1239,64-5 140,89-18 0,-167 23-747,0 0-1,0 1 1,0-1-1,0 1 1,0 1 0,0-1-1,0 1 1,0-1-1,0 1 1,0 1 0,-1-1-1,8 4 1,10 2-4293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41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14 350 8960,'-3'1'1407,"2"-1"-1172,1 0-1,-1 0 1,1 0-1,-1 0 1,1 0 0,-1 0-1,1 0 1,-1 0-1,-1 0 705,0-1-705,2 1-134,0 0-1,0-1 1,0 1 0,-1 0-1,1-1 1,0 1 0,0 0-1,0-1 1,0 1-1,0 0 1,0-1 0,0 1-1,0 0 1,0-1-1,0 1 1,0 0 0,0-1-1,0 1 1,0 0 0,0-1-1,0 1 1,0 0-1,1-1 1,11-22 842,-11 21-951,4-6 119,1 1-1,0-1 0,1 1 0,0 1 0,0-1 0,14-10 0,53-28 246,-69 42-327,239-145 1055,-229 139-955,0 0-1,1 1 1,-1 0 0,2 2 0,24-8 0,-34 12-5,1 1 1,-1-1 0,1 2 0,-1-1-1,1 1 1,-1 0 0,1 1 0,-1 0-1,1 0 1,-1 0 0,1 1-1,-1 0 1,0 1 0,0-1 0,8 5-1,-11-4-50,1 0 0,-1-1 0,0 1-1,0 1 1,-1-1 0,1 0-1,-1 1 1,1 0 0,-1 0 0,0 0-1,-1 0 1,1 0 0,-1 1-1,0-1 1,0 1 0,0 0 0,0-1-1,-1 1 1,0 0 0,0 0 0,0 0-1,-1 8 1,0 7-16,-1 0-1,0 0 1,-2-1 0,-6 25-1,8-41-54,-53 226 0,34-161-38,-39 89 0,9-47-33,-51 124-224,100-230 270,-1 1 0,1 0 0,0-1 0,0 1 0,0 0 0,1 0 1,0 0-1,0 0 0,0-1 0,0 1 0,2 6 0,-2-9 16,1-1 0,-1 0 1,1 1-1,-1-1 0,1 0 0,0 1 0,-1-1 0,1 0 1,0 0-1,0 0 0,0 0 0,0 1 0,0-2 0,0 1 0,1 0 1,0 1-1,0-1 4,0 0 1,0-1 0,0 1-1,0-1 1,0 1-1,0-1 1,0 0 0,0 1-1,0-1 1,0 0-1,0 0 1,0-1 0,0 1-1,3-1 1,7-3 56,0 0-1,0 0 1,-1-2-1,0 1 1,0-1 0,12-9-1,8-5 84,18-6 213,75-28 0,56-9-31,-144 52-878,1 1 1,51-6 0,-85 16 31,1 0-1,-1-1 1,0 2 0,0-1-1,0 0 1,0 1-1,0-1 1,0 1 0,0 0-1,0 0 1,0 0 0,0 0-1,0 1 1,-1-1 0,1 1-1,5 3 1,4 5-3718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45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0 445 8704,'0'-2'469,"0"0"0,0 1 0,1-1 0,-1 0 0,1 0 0,-1 0 0,1 1 0,-1-1 0,1 0 0,0 1 0,0-1 0,1-2 0,1 1-170,-1 1-1,0-1 0,1 1 0,-1-1 1,1 1-1,3-2 0,5-2-186,0 0 0,22-8-1,-28 12 99,138-44 808,-39 14-292,274-93 683,5 16-882,-120 58-386,-220 46-278,1 2 0,-1 2 0,1 2 0,49 6 0,-47 2-1172,5 0-1941,-13-7-2580,-20-2 2241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46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1 133 8576,'0'-2'2816,"4"-4"-2004,-3 1-508,1 1 0,0 0 1,1 0-1,-1 1 0,1-1 1,-1 1-1,1-1 0,0 1 1,0 0-1,6-5 1,1 2-8,0 0 1,0 1 0,0 0 0,22-6 0,46-8 158,-53 13-242,23-2 717,69-5 0,-109 13-740,0-1 0,1 1 0,-1 1 1,0-1-1,15 4 0,-21-3-163,0-1 1,0 1-1,-1-1 1,1 1-1,0 0 0,0 0 1,-1 0-1,1 0 0,-1 0 1,1 0-1,-1 0 0,1 0 1,-1 0-1,1 1 1,-1-1-1,0 1 0,0-1 1,0 1-1,0 0 0,0-1 1,0 1-1,0 0 0,-1-1 1,1 1-1,-1 0 1,1 0-1,-1 0 0,1 0 1,-1 0-1,0 2 0,-5 57-41,3-47-136,1-1 0,0 1 0,1-1 0,0 1 0,1-1 0,3 15 0,0-14 40,0 0 0,1-1 0,0 0 0,1-1 0,13 21 0,-3-10 84,35 38 0,34 47 1161,-82-104-1033,0 1-1,0 0 1,-1 0-1,1 0 1,-1 0-1,0 0 1,0 0-1,-1 1 1,0-1-1,0 1 1,0-1-1,0 1 1,-1-1-1,0 1 1,0-1-1,-1 1 1,0 0-1,1-1 1,-2 0-1,1 1 1,-1-1-1,-3 9 1,1-4-104,1 0 1,-2-1-1,1 1 1,-1-1 0,-1 0-1,0-1 1,0 1 0,-1-1-1,0 0 1,0-1-1,-1 1 1,1-2 0,-13 9-1,1-3-335,-1-1 0,0-1 0,0-1 0,-35 10 0,-89 16-3333,128-32 2693,1 0 0,-1-1 0,0 0 0,-27-2 0,6-7-3002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47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402 501 7040,'1'-6'801,"-1"5"-671,0 1-1,0-1 0,0 0 1,0 0-1,0 0 0,0 0 1,0 0-1,0 0 0,0 0 1,-1 0-1,1 0 0,0 0 0,0 1 1,-4-6 2324,5 19-1062,4 15-639,9 29 1,-6-24-575,63 203 984,-13-48-561,110 588-148,-84 17-402,-74-600-75,26 324-98,-34-494 96,-1-8 18,0-1 0,1 1 0,1 0 0,1-1 0,0 0 0,10 24 0,-13-36 35,0 0 0,0 0 0,1 0 0,-1 0 0,1 0 0,-1 0 0,1-1 0,0 1 0,-1-1 0,1 1 0,0-1 0,0 1 0,0-1 0,0 0 0,0 0 0,0 0 0,0 0 0,1-1 0,-1 1 0,0 0 0,0-1-1,1 0 1,-1 1 0,0-1 0,1 0 0,2-1 0,6 0 154,-1-1 0,1 0-1,0 0 1,15-7-1,-3 1-58,220-81 963,12-3-492,-178 68-444,147-41 62,-2 15-152,540-43 111,-656 82-129,323-44 65,-424 54-76,0 0 1,0 1-1,-1-2 0,1 1 1,-1 0-1,9-4 1,-12 4-33,0 0 0,0 0 0,0 0-1,0 0 1,0 0 0,0 0 0,0 0 0,0 0 0,0-1 0,-1 1 0,1 0 0,0-1 0,-1 1 0,1 0 0,-1-1 0,1 1 0,-1 0 0,0-1 0,0 1 0,1-1 0,-1 1 0,0-1 0,0 1 0,-1-1 0,1 1 0,-1-3 0,-21-109 27,-110-453-218,26 244-213,96 296 373,-199-607-1024,81 205 571,-16 11 479,128 374-16,-2 1-1,-2 1 1,-1 1-1,-32-44 0,42 69 51,0 1 0,-1 0 0,-1 1 0,0 0 0,-1 1 0,0 1 0,0 0-1,-2 1 1,1 1 0,-1 0 0,0 1 0,-1 1 0,-23-7 0,14 7-16,0 2 0,-1 1 0,0 0 0,-31 2 0,-107 12 13,55 5 37,-127 35 0,-101 46-286,148-40-17,-415 122-2074,338-97 590,97-28-1366,115-37-391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49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 7296,'-4'-2'7959,"3"3"-7865,1-1 0,-1 1 1,1-1-1,0 1 0,-1-1 1,1 1-1,0 0 0,-1-1 1,1 1-1,0 0 0,0-1 0,-1 1 1,1 0-1,0-1 0,0 1 1,0 0-1,0-1 0,0 1 1,0 1-1,0 9 5,1 1 0,0 0 0,0-1 0,2 1 0,3 12 0,-4-17-377,1-1 0,-1 0 0,1 0 0,5 7 0,-5-9-528,0 1 0,1-1 0,-1 0 0,1 0 0,8 6 0,6 4-2927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3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135 310 5632,'-2'-2'514,"0"0"0,0 0 0,0 0 0,0 0 0,-1 0-1,1 0 1,0 0 0,-4-1 0,3 1-306,0 0-1,0 0 0,1 0 0,-1 0 0,0 0 1,1-1-1,-1 1 0,-2-5 0,-1-3 337,4 8-183,1 1 0,0-1 1,0 0-1,0 0 0,0-1 0,0 1 0,0 0 0,0 0 0,1 0 1,-1-1-1,1 1 0,-1 0 0,1-5 0,0-1 2518,0-11-2531,0 18-215,0 0-101,0-21 416,0 21-418,-1-1 0,1 1-1,-1 0 1,1 0 0,-1 0 0,1 0 0,-1 1-1,0-1 1,1 0 0,-1 0 0,0 0 0,0 0-1,1 1 1,-1-1 0,0 0 0,-2 0 0,-1-7 44,3 4 476,1 4-454,-2 0-90,1 0 0,0 0 1,-1 0-1,1 1 1,0-1-1,0 0 1,-1 1-1,1-1 0,0 1 1,0 0-1,0-1 1,0 1-1,0 0 0,0-1 1,0 1-1,0 0 1,0 0-1,0 0 1,0 0-1,0 0 0,0 0 1,1 0-1,-1 0 1,0 0-1,0 3 0,-1 2-12,0 0 0,0 0 0,-2 13 0,3-12 18,-4 27-36,2 1 0,1-1 0,2 1 0,1-1 0,2 0 0,2 0 0,0 0 0,3 0 0,17 50 0,-17-62-3,2 0 0,0-1 0,2 0 0,0-1 0,1 0 0,1-1 0,24 25 0,-10-15 22,2-2 1,0 0-1,53 33 1,-70-51 41,-1-2 0,1 0 0,0 0 0,1-1 0,-1-1 0,1 0 0,17 3 0,-26-7 11,1 0 1,0 0 0,0-1 0,-1 0 0,1 0 0,0 0 0,0-1 0,0 0 0,-1 0-1,1 0 1,-1-1 0,1 0 0,-1 0 0,1 0 0,-1-1 0,0 0 0,0 0 0,0 0-1,-1 0 1,8-8 0,-4 4 52,-1-1-1,0 0 0,-1 0 1,1 0-1,-2-1 1,1 0-1,-1 0 0,-1 0 1,0-1-1,0 0 1,-1 0-1,0 0 0,0 0 1,-1 0-1,-1 0 1,1-16-1,-2-5-26,-2 0-1,0 0 1,-10-39 0,6 36-54,-3-24-19,-3 1 1,-31-89 0,35 126-40,-1 0 0,0 0 1,-2 1-1,0 0 0,-1 1 0,-1 0 0,0 1 0,-1 0 1,-1 1-1,-20-16 0,16 17-135,0 1 0,0 1 0,-2 1 0,1 1 0,-42-16 0,52 24 54,0 0-1,-1 0 1,1 1 0,-1 1-1,1 0 1,-18 0-1,21 2-29,0 0 0,0 0 0,1 0 0,-1 1-1,0 0 1,1 0 0,-1 0 0,1 1 0,0 0-1,0 1 1,-6 4 0,10-7-91,1 0 0,-1 0 0,1 0 0,0 0 0,-1 1 0,1-1 0,0 0 0,0 1 0,0-1-1,-2 4 1,3-4 26,0 0 0,-1 0-1,1 0 1,0 0 0,0 0 0,0 0-1,0 0 1,0 0 0,0 0-1,0 0 1,0 0 0,0 0-1,1 0 1,-1 0 0,0 0-1,1 0 1,-1 0 0,1 0 0,-1 0-1,2 1 1,14 17-4335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50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44 5504,'-3'-13'6261,"1"7"-4682,2 2-414,-2 9 779,0 10-1038,2-9-781,1-1 1,-1 0-1,1 1 0,1-1 0,-1 0 0,1 0 0,0 0 0,0 0 0,0 0 0,1 0 0,0 0 0,5 7 0,-2-6 60,-1 1 1,1-1-1,0 0 1,1 0-1,0-1 1,-1 0-1,13 6 1,-15-8-112,1-1 0,0 0 0,0-1 0,0 1 1,0-1-1,0 0 0,0 0 0,0-1 0,1 1 0,-1-1 0,0 0 1,0-1-1,9-1 0,5-2 175,-1-1 0,27-11 0,18-5-18,-34 13-53,47-19 1,-71 25-163,-1-1 0,0 1 0,-1-1 0,8-5 0,-8 5-17,1 0 0,0 0 0,0 0 0,8-3 0,-8 4-73,-1 1 0,0-1 0,0 0 0,0 0 0,0 0 0,5-5 0,11-16-4886,-14 16 2795,7-5-2517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31.7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8 6912,'-3'0'11157,"460"-7"-10085,-422 7-1550,-21 0-2841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32.1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36 8064,'4'-7'5571,"-3"7"-5339,10-3 2143,19 3-2570,-13 0 718,70-13-137,-64 9-874,1 0-1,0 1 1,40 1-1,-58 3-242,-1 0-1,1 0 1,-1 0-1,0 1 1,10 3-1,6 3-2617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4:34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345 339 6656,'6'-32'1820,"-2"7"472,2-42 0,-6 58-1949,-1 1-1,1 0 1,-1 0-1,-1 0 1,1 0-1,-1 0 0,-1 0 1,0 1-1,-4-10 1,-2-2 201,5 10-295,-1 1-1,1-1 1,-1 1 0,-1-1-1,1 2 1,-1-1-1,-12-10 1,14 14-131,-1 0 1,1 0-1,-1 1 0,0 0 1,0 0-1,-11-4 1,14 6-108,-1 0 1,1 1-1,-1 0 1,1-1 0,0 1-1,-1 0 1,1 0 0,-1 1-1,1-1 1,-1 0 0,1 1-1,0 0 1,-1-1 0,1 1-1,0 0 1,-1 0-1,1 0 1,0 1 0,-3 1-1,-1 2 28,1-1 0,-1 1 0,1 0 0,0 1 0,1-1 0,-1 1 0,1 0 0,0 0 0,0 0 0,-4 11 0,-2 7 159,-10 40 1,17-56-161,-23 87 262,3 0 0,5 2 0,-7 121 0,22 93 237,7-245-364,2 0 0,27 109 0,-27-153-124,1 0-1,1 0 1,1 0 0,0-1-1,2-1 1,1 0-1,0 0 1,2-1-1,17 20 1,-19-27-35,0 0-1,0-1 1,1-1 0,0 0-1,1 0 1,0-2 0,0 0-1,1 0 1,0-1 0,1-1 0,-1-1-1,1 0 1,25 4 0,-30-7 21,0-1 0,-1-1 1,1 0-1,0 0 1,0-1-1,0 0 0,-1-1 1,1 0-1,17-7 0,-13 3 77,1-1 0,-2 0 0,1-2-1,-1 0 1,20-16 0,-6 3 105,0-2 1,-2-1-1,-1-1 0,-1-1 1,-2-1-1,0-1 1,-2-1-1,25-50 1,-19 21-49,-3-1-1,-2 0 1,-3-2-1,13-86 1,-24 99-164,-2 0 1,-2 0-1,-2 0 0,-3 0 0,-1 0 1,-14-62-1,9 77-104,-2 0-1,-1 0 1,-2 2 0,-1-1-1,-2 2 1,-1 0 0,-29-41-1,35 58 4,1 1-1,-2 0 1,0 1-1,0 0 1,-1 1-1,0 1 0,-1 0 1,-1 0-1,1 2 1,-19-9-1,9 8-190,0 0 0,-1 1 0,0 2 0,0 0 0,-48-3 0,-17 6-1252,15 1-2628,56-2-1902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52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265 459 7552,'-4'196'8207,"-12"107"-7556,4-71-342,-16 472 27,-16 853 662,44-1523-908,-1 3 11,7 61 0,-4-88-65,-1 0 0,2 0 0,-1-1 0,1 1 0,1-1 0,0 1 0,0-1 0,0 0 0,1-1 0,12 16 0,-14-20-7,1-1 0,-1 0 0,1 1 0,0-2 0,0 1 0,0 0 0,0-1 0,1 0 0,-1 0 0,1 0 0,-1 0 0,1-1 0,-1 1 0,1-1 0,0-1 0,0 1 1,6 0-1,8-2 128,-1 0 1,1-1 0,23-5 0,-18 2-75,527-115 1304,-322 60-1278,-33 7-85,330-66 3,-435 102-39,1 4 0,0 5 0,1 3 1,95 8-1,-170-2 16,11 2 5,0-1 0,-1-2-1,1 0 1,30-6 0,-56 5 0,0 1 0,0-1 0,0 0 1,0 0-1,0-1 0,0 1 0,-1 0 0,1-1 0,0 0 1,-1 0-1,1 1 0,-1-1 0,0-1 0,0 1 0,1 0 1,-1-1-1,-1 1 0,1-1 0,0 1 0,-1-1 0,1 0 1,-1 0-1,0 0 0,0 0 0,1-4 0,1-7 23,-1 0 1,-1 1-1,0-1 0,-2-23 1,1 37-33,-14-215-15,-53-266-1,-78-206-155,83 412-107,-29-162-246,-20-87 232,66 350 311,31 130-20,-2 1 0,-22-41 0,27 62 8,-1 1-1,-1 1 1,-1 0 0,-1 0 0,-22-21-1,25 29 10,-1 1 1,0 0-1,-1 1 0,0 1 1,-1 0-1,0 1 0,0 0 0,-25-8 1,25 11-21,-1 2 0,0-1 1,1 2-1,-1 0 0,0 1 0,0 0 1,-17 3-1,-13 3-26,-48 11 0,85-14 29,-44 9-36,1 3-1,1 2 1,-66 29 0,-314 182-631,236-119 194,98-56 198,-229 134-920,130-52-707,129-85 559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5:58.89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8320,'6'5'8927,"20"25"-6692,-26-29-2213,3 3 190,0 0 1,0 0-1,0 0 1,1-1-1,0 1 1,7 5-1,11 7 485,-14-10-451,0 0 0,0-1 0,18 9-1,-25-14-244,4 3 73,0-1 0,1 0 0,0 0 0,0 0 0,-1-1 0,1 0 0,0 0 0,10 0 0,49 0 504,107-4-201,-88-2-249,-38 4-30,-31 1-28,-1 0 1,17-3-1,-22 2-100,-1 1 0,1-1 1,10 3-1,-13-2 38,-1 1 1,0-1-1,1 0 0,-1 0 1,1 0-1,-1-1 1,1 0-1,-1 0 0,0 0 1,10-4-1,20-3 40,-31 7-77,1-1-1,-1 1 1,1 0-1,-1 0 1,1 0 0,0 1-1,5-1 1,18-2 131,8-2-145,23-2 54,-7 2-118,-43 4 132,0 0 0,0 0 0,0 1 0,15 2 0,2-1-70,94-4 312,-55 3-379,-64 0 149,-1-1-43,1 1 0,-1-1 0,1 1 0,0 0-1,-1-1 1,1 1 0,-1 0 0,1-1 0,0 1-1,-1 0 1,1 0 0,-1-1 0,1 1 0,0 0 0,-1 0-1,1 0 1,0 0 0,1 0 0,-2 0 43,1 0-10,3 0 74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02.98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 5 9728,'-5'-4'8106,"5"23"-6949,0 33-501,5 147 198,6 64 214,-9-202-872,3 381 636,-5-289-707,-1 165 96,-15 158-135,-4-67-134,14-296 152,-19 238 325,21-199-155,4-116-377,0-35 103,0 0 1,0 0 0,0 0-1,0 0 1,0 0 0,0 0-1,0 0 1,1 0 0,-1 0-1,0 0 1,1 0 0,-1 0-1,1 0 1,-1 0 0,1 0-1,0 0 1,-1 0 0,1-1-1,0 1 1,-1 0 0,1 0 0,0-1-1,0 1 1,0 0 0,0-1-1,0 1 1,0-1 0,0 1-1,0-1 1,0 0 0,0 1-1,1-1 1,4 1 28,1 0 0,-1-1 0,1 0 0,11-1 0,-4 1 12,147-19 60,176-29 27,-1 13-53,-308 32-63,364-26 72,-102 20 1,126 5-22,-413 4-62,413 4-118,-78 9 122,-33 6 0,-71-5 22,-100-5-123,2-7 272,-75-3 43,-60 1-220,0 0 1,0 0 0,0 0-1,0 0 1,0 0 0,0-1-1,0 1 1,-1 0 0,1 0-1,0-1 1,0 1 0,0-1-1,-1 1 1,1-1 0,0 1 0,0-1-1,-1 1 1,1-1 0,0 0-1,-1 1 1,1-1 0,-1 0-1,1 1 1,-1-1 0,1 0-1,-1 0 1,1 0 0,-1 1-1,0-1 1,0 0 0,1-2-1,0-2 15,-1 0-1,1 0 0,-1 0 0,-1-8 0,1 2-26,0-194 29,-10-61 38,10 261-60,-31-390-484,-14-38-204,-15 12-239,-56-108-86,109 502 1077,-1-1 0,-2 1 0,0 1 0,-2 0 0,-1 0 0,-31-46 0,37 66 38,1-1 0,-2 1 1,1 0-1,0 0 1,-1 1-1,-10-5 0,8 4-2,2 1-28,0 1 0,-1 0 0,0 0 0,0 1 0,0 0 1,0 0-1,-13-1 0,-5 1 46,-39 1 1,64 2-115,-522-32 556,275 9 44,-1-2-268,-31 2-399,18 4 64,-13 14 106,186 8-41,-141 1-99,112-10-43,-193-34-1,275 34 83,24 5-31,1 0 0,0-1 0,0-1 1,1 0-1,-1-1 0,1 0 0,-1-1 0,-12-7 1,-3-15-136,12 17 113,5 3-489,-18-16 1,23 195 296,4-79 280,3 103-6,28 259-24,-17-328 6,52 220 0,105 207-155,-154-512 143,-9-19-32,2-1 0,0-1 0,1 0 0,25 37 0,-34-56 42,0-1 0,0 0 0,0 1 0,0-1 0,0 0 0,1 0 0,-1 0 0,0 0 0,1 0 0,-1 0 0,1 0 0,-1 0 0,1 0 0,-1-1 0,1 1 0,-1-1 0,1 1 0,0-1 0,2 1 0,-1-2 8,-1 1 0,1-1 1,-1 0-1,0 0 0,0 0 0,1 0 0,-1 0 1,0 0-1,0 0 0,0-1 0,0 1 1,0-1-1,0 0 0,-1 1 0,1-1 0,0 0 1,-1 0-1,2-3 0,19-28 114,29-59-1,95-212-92,-104 205-6,32-120 0,-26 15 29,-39 150 21,3-106-1,-12 144-39,1 13-28,-1 0 0,0 0 0,0 0 0,0 0 0,0 0 1,-1 0-1,1 0 0,-1 0 0,0 0 0,1 1 0,-1-1 0,-1 0 0,-2-5 1,4 8-14,0 0 1,0 0-1,0 0 0,0 0 1,0-1-1,0 1 1,0 0-1,0 0 1,0 0-1,0 0 1,0 0-1,-1-1 1,1 1-1,0 0 1,0 0-1,0 0 0,0 0 1,0 0-1,-1 0 1,1-1-1,0 1 1,0 0-1,0 0 1,0 0-1,-1 0 1,1 0-1,0 0 1,0 0-1,0 0 1,0 0-1,-1 0 0,1 0 1,0 0-1,0 0 1,0 0-1,0 0 1,-1 0-1,1 0 1,0 0-1,0 0 1,0 0-1,0 0 1,-1 1-1,-5 9 16,-5 27 3,9-29-18,-3 12-1,2 0 0,-3 32 0,13 225-17,0-218-12,2-1 0,2 0 0,22 61 0,-25-90 11,1 0 0,2-1 0,1 0 0,16 28 0,-17-40 4,1-1 1,14 14 0,-21-23 13,0-1 0,1 0 0,-1 0 0,1 0 0,0-1 0,1 0 0,12 7 0,-8-7 16,0-1-1,0 0 1,20 3-1,-19-4 23,-1-1-1,1 0 0,-1-1 0,1 0 1,0-1-1,-1 0 0,1-1 1,-1 0-1,0-1 0,18-6 1,-9 2 40,0-1 0,0-1 0,-1-1 0,0-1 0,30-23 0,-19 11-13,-1-1 0,-1-2 0,-1-1 0,26-34 0,-53 61-65,166-228 234,-130 170-237,-3-1 0,28-70 0,-36 71 32,32-111-1,-51 145-10,-2 0 0,0 0 0,-1-1 0,-1-29 0,-3 41-3,1 0-1,-2 0 1,0 0-1,-1 0 1,0 0-1,0 0 1,-2 0-1,0 1 1,-6-12 0,10 20-15,-1 0 1,0 1 0,0-1 0,0 1-1,-1 0 1,1-1 0,-1 1 0,0 0 0,0 1-1,0-1 1,0 0 0,0 1 0,0 0-1,-1-1 1,1 1 0,-1 1 0,-4-3 0,7 4-5,-1-1 0,0 1 0,1-1 0,-1 1 0,0-1 0,1 1 0,-1 0 0,0 0 0,0 0 0,1 0 0,-1 0 0,0 0 1,0 1-1,1-1 0,-1 0 0,0 1 0,-1 0 0,0 1-1,0 0 0,0 0 1,0 1-1,0-1 0,0 1 0,-2 3 1,2-3 2,-3 3 0,1 1 0,-1-1 1,1 1-1,1 1 1,0-1-1,0 0 1,0 1-1,1 0 1,0 0-1,-3 10 1,-1 4 0,-5 16-1,2 0-1,-9 60 0,15-71-9,-9 49-47,4 0-1,1 141 0,14-87-21,-4-101 34,1-1 0,7 30 0,-2-32-21,22 47 0,-26-61 45,1-1 0,1 0 0,0-1-1,0 1 1,10 10 0,-9-14 2,0-1 0,1 0 0,-1-1-1,1 0 1,16 8 0,-22-12 18,5 3 8,0-1 0,0 1-1,0-2 1,1 1 0,0-1-1,-1 0 1,1 0 0,0-1-1,0 0 1,0 0 0,-1-1 0,1 0-1,0-1 1,15-2 0,-5 0 59,-1-1 1,0-1-1,0 0 1,0-2-1,0 0 1,22-13-1,-18 8 23,0-1-1,-1-1 0,0-1 1,-2 0-1,1-2 1,17-21-1,-31 34-69,151-175 563,-131 148-448,-2-1 0,35-64 0,16-75 97,-45 92-113,34-153 1,-57 197-63,0 0 0,0-55 0,-6 83-37,0-1 0,0 0 0,0 0 0,-1 0 0,0 1 0,0-1 0,-1 0 0,0 1 0,-1-1 0,-5-11-1,6 16-19,1 1 0,-1-1 0,1 1 0,-1 0 0,0-1 0,0 1 0,0 0-1,0 0 1,-1 0 0,1 1 0,-5-4 0,6 5-2,-1-1 1,0 1 0,0-1-1,1 1 1,-1-1-1,0 1 1,0 0-1,0 0 1,0 0-1,1 0 1,-1 0 0,0 0-1,0 0 1,0 1-1,0-1 1,1 1-1,-1-1 1,0 1-1,1 0 1,-1 0 0,-2 1-1,-2 2-7,1 0-1,-1 0 0,1 0 1,0 1-1,1 0 0,-1 0 1,1 0-1,0 0 0,0 1 1,-5 11-1,-7 19-103,-17 53 1,-5 43-163,22-63 135,-10 91 1,12 75-243,15-200 220,1 0 0,1 0 0,13 54 0,-12-71 69,1-1 0,1 0-1,1 0 1,0 0 0,1-1 0,13 21 0,-15-30 84,-1 0 1,1 1 0,0-2-1,0 1 1,1-1 0,0 0-1,0 0 1,0-1 0,1 0-1,0 0 1,0 0 0,0-1-1,1-1 1,10 4 0,-13-5 41,0-1 0,1 0 0,-1 0 0,0-1-1,0 0 1,0 0 0,0 0 0,0-1 0,0 0 0,1 0 0,-1-1 0,-1 1 0,1-1 0,0-1 0,0 1 0,-1-1 0,1 0 0,-1 0 0,0 0 0,7-6 0,-5 1 44,0 0-1,0 0 1,-1-1 0,0 1-1,6-13 1,0-1 40,9-26 0,-12 25-91,-1 0 0,-1-1 0,-2 0 0,0 0 0,2-32 0,-6 28 15,0 1 1,-4-36 0,1 49-17,0 2 0,0-1 0,-1 0 0,-1 0 0,0 1 0,-1 0 0,-6-13 1,9 22-16,1 1 1,-1-1 0,0 1 0,0-1 0,0 1 0,0-1 0,-1 1 0,-3-3 0,5 4-12,-1 0 0,1 1 0,0-1 0,-1 0 0,1 1 0,-1-1 0,1 1 0,-1 0 0,1-1 0,-1 1 1,1 0-1,0 0 0,-1 0 0,1 0 0,-1 0 0,1 0 0,-1 1 0,1-1 0,-1 0 0,1 1 0,-3 0 1,0 1-14,0 0 0,0 1 1,0-1-1,1 1 0,-1 0 1,1 0-1,0 0 1,0 0-1,0 0 0,0 1 1,1 0-1,-1-1 0,-3 8 1,-25 59-214,-24 81-1,37-90 78,-10 63 1,24-101 118,2-12 12,-48 314-683,46-232 293,10 126 1,-5-206 370,-1-2-42,1 0-1,0 0 1,1 0 0,0 0-1,1 0 1,0 0-1,6 12 1,-8-21 80,-1-1 1,1 0-1,-1 1 1,1-1-1,-1 0 0,1 1 1,0-1-1,0 0 1,0 0-1,0 0 1,0 0-1,0 0 0,0 0 1,0 0-1,2 1 1,-2-2 13,1 0 1,-1 0-1,0 0 1,0-1 0,0 1-1,0 0 1,0-1-1,0 1 1,0-1-1,0 1 1,0-1-1,0 1 1,0-1-1,0 0 1,0 0 0,-1 1-1,1-1 1,1-1-1,0 0 16,0 0 0,0 0-1,0 0 1,0 0-1,-1 0 1,1-1 0,-1 1-1,1 0 1,-1-1 0,1-3-1,9-24 269,10-55-1,1-39 256,-17 79-388,-1-1 1,-4-75-1,-2 77-121,-2 1 0,-2-1 0,-2 1-1,-2 0 1,-28-77 0,-77-128 75,81 181-127,-68-112-70,87 157 75,0 1 1,-1 0 0,-2 1-1,-25-24 1,36 38-6,0 0 1,-1 0-1,0 1 0,0 0 0,0 0 1,-1 0-1,0 1 0,1 1 0,-1 0 0,-1 0 1,-15-3-1,16 4-6,0 1 1,1 0-1,-1 0 1,0 1-1,0 0 1,1 1-1,-18 3 1,14-1-40,0 1 0,0 1 0,1 0 0,-1 0 0,-11 8 1,-2 3-231,0 2 1,-33 30 0,-41 49-442,92-90 665,-1 2-45,-1-1 0,-9 8 0,16-15 85,1 1 0,-1-1 0,0 0 1,1 0-1,-1 0 0,0 0 0,0 0 1,1-1-1,-1 1 0,0 0 0,0-1 0,0 1 1,0-1-1,0 0 0,0 0 0,0 0 1,0 0-1,0 0 0,-3 0 0,3-2 17,0 1 0,0 0 0,0 0 0,0-1 0,0 1-1,0-1 1,0 1 0,1-1 0,-1 0 0,0 0 0,1 0 0,0 0 0,-1 0-1,1 0 1,0 0 0,0 0 0,0-1 0,-1-1 0,-1-7-7,0-1 0,-3-15 0,5 19 10,-6-27 81,-1 1 0,-1 0-1,-18-40 1,21 60-42,-1 1 1,0 0-1,-1 0 1,0 1-1,-1 0 0,0 0 1,-1 1-1,0 0 1,-1 1-1,-17-13 1,16 15 9,0 0 1,-1 1-1,0 1 1,0 0 0,0 1-1,-1 0 1,0 1-1,-20-3 1,29 7-44,0-1 0,0 1-1,0 1 1,0-1 0,0 1 0,0 0 0,0 0 0,0 1-1,0-1 1,0 1 0,0 0 0,1 0 0,-1 1 0,1-1-1,0 1 1,0 0 0,-5 4 0,-1 2-5,1 0-1,1 0 1,0 1 0,0 0 0,-11 18-1,1 5-33,2 1 0,-25 70 0,40-101 35,-57 184-230,26-79-598,30-101 694,-3 9-127,3-18 229,2-9 71,0-66-3928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06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5 203 6656,'1'-5'751,"-1"2"-456,1 1-1,-1 0 0,0 0 1,1 0-1,-1 0 0,1 0 1,-1-1-1,1 1 0,0 0 1,2-2 1210,-3-13 937,0 12-2079,1 2-5,-1-1 0,0 0 1,0 1-1,-1-1 0,1 0 0,-1 1 0,1-1 1,-1 1-1,-1-1 0,1 1 0,-2-4 0,2-4-221,1 10-136,0 1 0,0-1 1,0 1-1,0-1 0,0 1 1,0-1-1,0 1 0,0-1 1,0 1-1,0-1 0,0 1 1,0-1-1,0 1 0,0 0 1,0-1-1,0 1 0,-1-1 1,1 1-1,0-1 0,0 1 0,-1 0 1,1-1-1,0 1 0,-1-1 1,1 1-1,-1-8 900,3 51-748,10 49 0,-4-31-69,-7-57-73,12 172 298,-13 21-389,0-189 85,0 0 0,1 0 1,0 1-1,1-1 0,0 0 1,0 0-1,0-1 0,1 1 1,1 0-1,-1-1 0,1 0 1,0 1-1,8 9 0,-10-15 9,-1-1 0,1 1 1,0-1-1,-1 0 0,1 0 0,0 0 0,0 0 0,0 0 0,-1 0 0,1 0 0,0 0 0,0-1 0,0 1 0,1-1 0,-1 1 0,0-1 0,0 0 0,0 0 1,0 0-1,0 0 0,0 0 0,0-1 0,0 1 0,0-1 0,0 1 0,0-1 0,0 0 0,0 1 0,0-1 0,0 0 0,3-2 0,2-2 54,0 0-1,0 0 1,-1-1-1,1 0 1,-1 0-1,5-7 1,2-3 26,0-1 0,-2 0 1,0-1-1,-1 0 0,0-1 0,-2 0 1,0 0-1,-1-1 0,-2 0 0,1 0 0,2-31 1,-3 12-86,-2 1 1,-2-1 0,-4-39-1,1 64-49,0-1-1,0 1 1,-1 0-1,-1 0 1,0 0-1,-1 1 0,-1 0 1,0 0-1,-1 0 1,0 0-1,-15-19 1,11 19-14,-1 1 1,1 1-1,-23-17 1,29 24-135,0 1-1,-1-1 1,1 1 0,-1 0-1,0 0 1,0 1 0,0 0 0,-1 0-1,1 0 1,0 1 0,-1 0 0,-6 0-1,12 1 54,0 0-1,0 0 1,1 0 0,-1 0-1,0 0 1,0 0-1,0 0 1,1 1-1,-1-1 1,0 0-1,0 1 1,0-1-1,1 0 1,-1 1-1,0-1 1,1 1-1,-1-1 1,0 1-1,1 0 1,-1-1-1,1 1 1,-1-1-1,1 1 1,-1 0 0,1 0-1,-1-1 1,1 1-1,0 0 1,-1 0-1,1-1 1,0 1-1,0 0 1,0 0-1,-1 1 1,1 3-581,0-1 1,0 1-1,0-1 1,1 1-1,0 4 1,4 16-2858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07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60 191 8576,'37'-4'5120,"-30"2"-3692,1 1-1053,0-1 1,0 0 0,0-1 0,-1 0 0,1 0 0,-1 0-1,0-1 1,10-7 0,10-9 118,-18 14-322,0 0 1,0-1 0,0-1 0,-1 1 0,12-16 0,-17 19-96,0-1 0,-1 1 0,1 0 0,-1-1 1,0 0-1,2-9 0,-4 13-70,1 0-1,-1 0 1,0 0 0,0 0 0,0 0 0,0 0-1,0 0 1,0 0 0,0-1 0,0 1 0,0 0-1,0 0 1,-1 0 0,1 0 0,0 0 0,-1 0-1,1 0 1,-1 0 0,1 0 0,-1 0 0,1 0-1,-1 0 1,0 0 0,1 0 0,-1 1 0,0-1-1,0 0 1,0 0 0,0 1 0,0-1 0,0 1-1,0-1 1,0 1 0,0-1 0,0 1 0,0-1-1,0 1 1,-1 0 0,-4-1 5,0 1 1,0 0-1,0 0 0,0 1 0,0-1 1,0 2-1,0-1 0,0 0 0,-9 5 1,7-3-15,0 0 0,1 1 0,-1 1 0,1-1 0,-1 1 0,2 0 0,-1 1 0,-9 8 0,4 0-43,0-1-1,-17 29 0,18-25 43,1 0 0,1 0 0,0 1 0,2 0 0,0 0 0,1 1 0,1 0 0,-3 21 0,7-36-3,0 0-1,1 0 1,0 0-1,0 0 1,0 0-1,1 0 1,-1 0-1,1 0 0,0 0 1,0 0-1,0 0 1,1 0-1,-1-1 1,1 1-1,0 0 1,0-1-1,0 1 1,0-1-1,1 0 0,0 0 1,3 4-1,-1-4-10,-1 0 0,1 0 1,0 0-1,-1-1 0,1 1 0,0-1 0,1-1 0,-1 1 0,0-1 0,0 1 0,1-2 0,-1 1 0,1-1 0,-1 1 0,1-1 0,-1-1 0,7 0 1,9-3-737,0-1 1,-1 0 0,23-11-1,-5 3-1591,4 1-1917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08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27 8448,'-4'-16'2757,"4"15"-2666,0 0-1,-1 1 1,1-1-1,0 1 1,-1-1-1,1 1 1,0-1 0,-1 1-1,1-1 1,-1 1-1,1 0 1,-1-1 0,1 1-1,-1-1 1,1 1-1,-1 0 1,1 0-1,-1-1 1,1 1 0,-1 0-1,1 0 1,-1-1-1,0 1 1,-1 0 210,1 0-155,0 0 0,0-1 1,-1 1-1,1 0 1,0 0-1,0 0 1,-1 0-1,1 0 1,0 1-1,0-1 1,0 0-1,-1 0 0,1 1 1,0-1-1,0 1 1,0-1-1,0 1 1,0 0-1,0-1 1,0 1-1,0 0 0,0 0 1,0-1-1,0 1 1,-1 2-1,-18 23 383,20-26-498,-5 10 16,1 0-1,0 1 0,0-1 0,1 1 0,1-1 0,0 1 0,0 0 0,1 0 0,0 0 0,1 12 0,1-14-38,-1 0 0,1 0 0,1 0 0,0 0-1,0 0 1,1 0 0,0-1 0,0 1 0,1-1 0,9 16 0,-6-15-2,0 1 0,0-1 1,0-1-1,1 1 1,1-2-1,-1 1 0,1-1 1,10 6-1,-14-10 10,0 0 0,1 0 0,-1-1 0,0 0 0,1 0 0,0 0 0,-1-1 0,10 2 0,-12-3-9,0 0 1,0 0-1,1 0 0,-1 0 1,0-1-1,0 1 0,0-1 1,1 0-1,-1 0 0,0 0 1,0 0-1,0 0 0,0-1 1,-1 1-1,1-1 0,0 0 1,-1 0-1,1 0 0,-1 0 0,0 0 1,1-1-1,-1 1 0,0-1 1,0 1-1,-1-1 0,1 0 1,1-4-1,2-2-92,-1-1 0,0 0 0,-1 0 0,0 0 0,0 0 0,-1-1 0,1-13 0,-1 1-7,-2 1 0,-1-27-1,11 96 296,24 90 799,-23-84-220,9 99-1,-19-132-629,-2-1 0,0 0 0,-1 0 0,-1-1 0,-1 1 0,0 0 0,-12 28 0,13-40-145,0 0 0,0 0-1,-1 0 1,0-1 0,0 1 0,-1-1 0,1 0-1,-1 0 1,-1-1 0,1 1 0,-10 5 0,10-7-27,1-1 0,-2-1 0,1 1 1,0-1-1,-1 0 0,1 0 0,-1 0 1,1-1-1,-1 0 0,0 0 0,1-1 0,-1 1 1,0-1-1,0 0 0,-7-2 0,7 1-41,0 0-1,-1 0 0,1-1 0,0 0 1,1 0-1,-1-1 0,-10-6 1,13 8 42,1 0 1,0-1 0,0 1-1,0-1 1,0 0 0,0 0 0,0 0-1,1 0 1,-1 0 0,1 0-1,-1 0 1,1 0 0,0-1 0,0 1-1,0 0 1,0-1 0,0 1-1,0-1 1,1 1 0,-1-1 0,1-3-1,0 4-52,0-1 0,1 1-1,-1 0 1,1 0-1,0 0 1,0-1-1,-1 1 1,1 0 0,1 0-1,-1 0 1,0 0-1,0 0 1,1 1-1,-1-1 1,3-2 0,26-21-1261,-30 25 1326,125-95-6804,-93 66 3285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3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321 860 7808,'-9'2'11045,"-2"-1"-7350,0-4-3860,4-1 343,-1-1 0,1-1-1,0 1 1,0-1-1,1 0 1,0-1-1,0 0 1,0 0 0,-5-10-1,-25-41-205,-38-85-1,61 117 22,-7-15-48,2-1-1,-24-88 1,37 112 44,2 0 0,0 0 0,1 0 0,0-1 0,2 1 0,0-1 0,1 1 0,1 0-1,1-1 1,5-20 0,-5 30-25,0 0-1,1 1 0,0 0 0,0 0 1,1 0-1,0 0 0,0 0 0,1 1 1,0 0-1,0 0 0,9-6 1,-11 10-9,-1 0 1,1 0 0,0 1-1,0-1 1,0 1 0,0 0-1,1 0 1,-1 1 0,1-1 0,-1 1-1,1 0 1,-1 0 0,1 1-1,0-1 1,-1 1 0,1 0-1,0 0 1,-1 1 0,1-1 0,0 1-1,-1 0 1,1 0 0,5 3-1,-3-1-81,1 1-1,-1 0 1,1 0-1,-1 1 0,0 0 1,9 10-1,34 39-2303,-22-22-94,-10-12 263,-4-1-1829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08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 13312,'-9'0'6111,"-4"7"-4415,8-2-1536,1-2-96,-1 6-480,1-6-192,-1 1 320,1 1-1152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09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73 456 8320,'-12'-16'2672,"12"16"-2612,0 0 0,0-1 0,-1 1 0,1 0 0,0 0 0,0 0 1,-1-1-1,1 1 0,0 0 0,-1 0 0,1 0 0,0 0 0,-1 0 1,1 0-1,0 0 0,0 0 0,-1-1 0,1 1 0,0 0 0,-1 0 0,1 0 1,0 1-1,-1-1 0,1 0 0,0 0 0,-1 0 0,1 0 0,-1 0 1,-3 3 403,2-3-252,0 1 0,1 0 0,-1 0 0,1 0 0,-1 0 1,1 1-1,-1-1 0,1 0 0,0 1 0,-1-1 0,1 1 1,0-1-1,-2 4 0,1-1-41,-1 1-171,-1 1 0,2-1 1,-1 1-1,1 0 0,0 0 0,0 0 1,0 0-1,1 1 0,0-1 0,0 0 1,1 1-1,0-1 0,0 0 0,1 7 1,2 10 6,2-1 0,9 33 1,-10-40 35,4 10-147,14 33 0,-18-48 105,1-1 0,0 0 0,0 0-1,1 0 1,0-1 0,9 9 0,-14-16 19,1 1 0,-1-1 0,0 0 0,1 1 0,-1-1 0,1 0 0,-1 0 0,1 0 0,0 0 0,-1 0 0,1-1 1,0 1-1,0 0 0,-1-1 0,1 0 0,0 1 0,0-1 0,0 0 0,0 0 0,3 0 0,-2 0-1,-1-1-1,0 0 1,0 0-1,0 0 1,0 0-1,0 0 1,0 0-1,-1-1 0,1 1 1,0-1-1,-1 1 1,1-1-1,-1 0 1,3-3-1,2-4-34,-1 1 0,-1-1 0,1 0 0,-2-1 0,1 1 0,2-16 0,-4 14-157,0 0 0,-1-1 0,0 1 0,-1-1 0,-1 1 0,0-1 1,-3-18-1,0 13-9,-1 0 0,0 1 0,-2 0 0,-10-22 0,14 32 181,0 0 0,-1 1 0,0-1 0,-8-9 0,12 15 0,0 0 1,0 0-1,0 0 1,0 0-1,-1 0 1,1 0-1,0 0 1,0 0-1,0-1 1,0 1-1,0 0 1,0 0-1,0 0 1,0 0-1,0 0 1,-1 0-1,1 0 1,0 0-1,0 0 1,0 0-1,0 0 1,0 0-1,0 0 1,0 0-1,-1 0 1,1 0-1,0 0 1,0 0-1,0 0 1,0 0-1,0 0 1,0 0-1,0 0 1,-1 0-1,1 0 1,0 0-1,0 0 1,0 0-1,0 0 1,0 0-1,0 0 1,0 1-1,0-1 1,0 0-1,-1 0 1,1 0-1,0 0 1,0 0-1,0 0 1,0 0-1,0 0 1,0 1-1,0-1 1,0 0-1,0 0 1,0 0-1,0 0 1,0 0-1,0 0 1,0 0-1,0 1 1,0 2 20,0-1 21,0-1 1,1 0-1,-1 1 1,1-1-1,0 0 1,-1 0-1,1 1 1,0-1-1,0 0 1,-1 0-1,1 0 1,0 0-1,2 1 0,13 12 504,-12-11-402,1 0 1,0 0-1,0-1 0,0 1 0,0-1 0,0 0 1,1-1-1,-1 1 0,1-1 0,-1 0 0,11 0 1,2-1 56,1-1 1,25-3-1,-36 2-193,1 1 0,-1-2 0,1 1 1,-1-1-1,0 0 0,0-1 0,0 1 0,-1-2 0,1 1 0,-1-1 0,0 0 0,0-1 1,-1 0-1,1 0 0,-1 0 0,-1-1 0,10-12 0,-6 1-2,0-1 0,-2-1 1,0 1-1,-1-1 0,0 0 0,-2-1 0,-1 1 0,2-31 0,-4 36 32,-1 0 1,-1 0-1,0-1 0,-1 1 0,-1 0 0,0 0 0,-1 0 0,0 1 0,-1-1 0,-1 1 0,-1 0 0,-11-18 0,16 29 24,0-1 0,0 1 1,-1 0-1,1 0 0,-1 1 0,0-1 0,0 1 0,0-1 1,0 1-1,0 0 0,0 0 0,-1 0 0,1 0 1,-1 1-1,0-1 0,-6-1 0,9 3-47,0 0-1,-1 0 0,1 0 1,-1 0-1,1 0 1,-1 0-1,1 1 1,0-1-1,-1 0 1,1 1-1,0-1 1,-1 1-1,1-1 0,0 1 1,-1 0-1,1-1 1,0 1-1,0 0 1,0 0-1,0 0 1,0 0-1,0 0 1,-2 2-1,0 2 7,0 0 0,0 0 0,0 0 0,0 0 0,-2 10 0,-2 12 113,1 0 0,2 0 1,1 0-1,0 47 0,11 102 547,-7-167-656,8 85 91,31 129 0,96 307-1209,-133-519 950,1-1 0,7 17 0,-11-27 142,0 1 0,0-1 0,1 1-1,-1-1 1,0 1 0,1-1-1,-1 1 1,0-1 0,0 0 0,1 1-1,-1-1 1,1 1 0,-1-1-1,0 0 1,1 1 0,-1-1 0,1 0-1,-1 1 1,2-1 0,-2 0-8,1-1 0,-1 1 0,1-1 0,-1 1 1,0-1-1,1 1 0,-1-1 0,1 1 0,-1-1 0,0 1 0,0-1 1,1 0-1,-1 1 0,0-1 0,0 0 0,0 1 0,1-1 1,-1 1-1,0-1 0,0 0 0,0 1 0,-1-2 0,2-13-226,0-1 0,-4-22-1,1-16-190,2 20 287,3-122-17,-1 120 133,3 0 1,11-48-1,-4 46 606,23-53 0,-11 34-1364,-5-2-3727,-15 47 317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0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81 183 8320,'0'-62'3808,"0"54"-3957,-1-22 3445,3 26-1630,2 19-1274,25 173 466,-20-54-777,-8-102-76,1 283 57,-4-157-92,2-149 33,0 23-31,5 40 1,-4-63 8,0-1 0,1 1 0,0-1 1,1 0-1,0 0 0,0 0 0,1 0 0,-1 0 1,10 13-1,-11-19 38,0 0 0,-1-1 1,1 1-1,0 0 0,0 0 1,0-1-1,0 0 0,0 1 0,0-1 1,0 0-1,1 0 0,-1 0 1,0 0-1,1 0 0,-1-1 0,1 1 1,-1-1-1,0 1 0,1-1 1,-1 0-1,1 0 0,-1 0 0,1 0 1,-1-1-1,1 1 0,3-2 1,-1 1 42,0-1 0,0-1 1,0 1-1,0-1 0,0 0 1,-1 0-1,1 0 1,-1 0-1,0-1 0,1 0 1,6-8-1,-9 8-24,7-6 101,-2 0 1,1-1 0,-2 1-1,10-21 1,11-38 340,17-74 0,-37 111-435,-1-1 1,-2 0-1,1-37 0,-3 20-37,-2 0 0,-2 1 0,-13-80 0,9 94-78,-2 0 0,-2 1-1,-1 0 1,-23-48-1,28 71 27,0 0-1,-1 0 0,-1 0 1,0 1-1,0 0 0,-1 1 1,-10-9-1,11 11-73,0 1 0,0 0 0,-1 0 0,0 1 0,0 0 0,0 0 1,0 1-1,-1 1 0,0-1 0,-17-2 0,20 5-152,1 0 0,0 0-1,-1 1 1,1 0 0,-1 0 0,1 0 0,0 1 0,-1 0 0,1 0-1,0 1 1,0 0 0,0 0 0,0 0 0,0 1 0,0 0 0,0 0-1,-8 6 1,11-6-312,1 0 0,-1-1 0,0 1 0,1 0 0,-1 0 0,1 0 0,0 1 0,0-1 0,0 0 0,0 1 0,1-1 0,-1 1 0,1 0 0,-2 7 0,-6 21-2922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1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1 295 9216,'7'24'3061,"-7"-23"-2898,1 1 0,-1-1 0,1 0 0,-1 0 0,1 0 1,-1 0-1,1 0 0,-1 0 0,1 0 0,0 0 0,0 0 0,0 0 0,-1 0 0,1-1 0,0 1 1,0 0-1,0-1 0,0 1 0,0 0 0,0-1 0,1 1 0,-1-1 0,0 1 0,0-1 1,0 0-1,0 0 0,1 1 0,-1-1 0,2 0 0,1-1-14,1 1 0,0-1 0,-1 0-1,1 0 1,7-3 0,-7 2-106,4-1 62,-1-1 0,1-1 0,-1 0 0,0 0 0,0-1 0,0 0 0,-1 0 0,1-1 0,-2 0 0,10-11 0,5-10 99,28-47 0,-43 66-160,0-2 0,-1 1 1,0-1-1,0 0 0,-1 0 0,-1 0 1,1 0-1,-2-1 0,3-21 0,-5 32-45,0 0 0,0 0-1,0 0 1,0 0-1,0 0 1,0 0-1,0 0 1,0 0 0,0 0-1,-1 0 1,1 0-1,0 0 1,-1 0-1,1 0 1,0 1 0,-1-1-1,1 0 1,-1 0-1,0 0 1,1 1-1,-1-1 1,0 0 0,1 1-1,-1-1 1,0 0-1,0 1 1,1-1 0,-2 0-1,1 1-2,0 0-1,0 0 1,-1 0 0,1 0-1,0 0 1,0 0-1,0 0 1,0 1 0,0-1-1,0 0 1,-1 1 0,1-1-1,0 1 1,0-1-1,0 1 1,0-1 0,0 1-1,1 0 1,-1-1-1,-2 3 1,-2 2 11,0 1-1,0 1 1,0-1 0,1 1-1,0 0 1,0 0-1,1 0 1,0 0 0,0 0-1,-3 14 1,0-2 0,-6 15-53,1 2-1,-7 43 1,16-68-95,1 1-1,0-1 1,1 1 0,0-1-1,1 1 1,0-1 0,0 0 0,2 1-1,-1-1 1,2 0 0,6 17-1,-6-20-148,0 0 0,1 0-1,0 0 1,0-1-1,1 0 1,0 0 0,0 0-1,1 0 1,-1-1-1,13 8 1,-15-11 175,0-1-1,1 1 1,-1-1 0,1 0-1,0 0 1,-1-1 0,1 1-1,0-1 1,0 0 0,0 0 0,0-1-1,0 0 1,0 0 0,0 0-1,0 0 1,0-1 0,0 1 0,0-1-1,0-1 1,8-2 0,-11 3 211,0 0 0,0 0 0,0 0 1,0 0-1,0 0 0,0-1 0,0 1 0,0-1 1,-1 1-1,1-1 0,0 0 0,-1 0 1,0 0-1,1 0 0,-1 0 0,0 0 1,0 0-1,0 0 0,0 0 0,1-5 0,-1-1 347,0-1-1,0 1 0,0-1 1,-2-13-1,0-1-141,7-99 1686,-5 107-1737,2 0 0,0 0 0,1 0 1,1 0-1,0 1 0,8-16 0,-13 28-217,1 1-1,0-1 1,-1 1-1,1 0 1,0-1-1,0 1 1,-1 0-1,1-1 1,0 1-1,0 0 0,1 0 1,-1 0-1,0 0 1,0 0-1,0 0 1,1 0-1,-1 1 1,0-1-1,1 0 1,-1 1-1,1-1 1,2 0-1,-3 1-18,0 0-1,-1 0 1,1 0-1,0 0 1,0 0-1,0 0 1,-1 0-1,1 0 1,0 1-1,0-1 1,0 0-1,-1 0 1,1 1-1,0-1 1,0 0 0,-1 1-1,1-1 1,0 1-1,-1-1 1,1 1-1,0 0 1,14 19 155,-9-6-85,8 22 1,-12-30-54,10 25-639,27 53 0,-32-72-644,1 0 0,0 0 0,0-1 1,1 0-1,1-1 0,19 17 0,-7-10-2614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1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12 7552,'-5'-12'7488,"1"20"-7360,4-4-96,0-1 0,0 2-736,0-1-256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2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7424,'7'-4'8032,"-6"5"-7914,9 2 372,38 1 896,-28-5-1268,0-1 0,0-1 1,36-10-1,-34 7-439,0 1 0,37-3-1,-2 7-3705,-34 1-2692,-10 0 3002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2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9344,'0'-3'6250,"10"3"-4767,24 0-754,90-3-40,-104 1-1526,0-1 1,0-1 0,0 0 0,23-9 0,-15 2-1094,-4 3-1558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4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48 8320,'-3'7'7575,"3"-7"-7518,0 0 0,0-1 0,0 1-1,0 0 1,0-1 0,0 1 0,0-1 0,0 1 0,1 0 0,-1-1 0,0 1-1,0 0 1,0-1 0,0 1 0,1 0 0,-1 0 0,0-1 0,0 1 0,1 0-1,-1-1 1,0 1 0,1 0 0,-1 0 0,1-1 0,3-2 89,1 0-1,-1 0 1,1 0 0,0 0-1,0 1 1,0 0 0,8-3 0,39-7 571,-41 10-568,12-2 229,-1 2 1,1 0 0,-1 2-1,44 4 1,-59-4-288,0 1 1,0 0-1,-1 1 1,1 0-1,0 0 1,-1 0-1,1 1 1,-1 0-1,0 0 1,7 5-1,-9-5-67,0 1 0,0-1-1,-1 1 1,1-1 0,-1 1 0,0 0 0,0 1-1,0-1 1,-1 0 0,0 1 0,1 0-1,-2-1 1,1 1 0,0 0 0,0 6 0,2 13 1,-2 0 1,-1 0-1,-1 0 1,-5 47 0,-3-23 75,-26 89 0,17-84 50,9-33-131,1 0-1,1 1 0,1 0 0,1 0 1,-2 31-1,6-49-36,0 1 1,0-1-1,1 1 1,-1-1 0,1 1-1,0-1 1,0 0-1,0 1 1,0-1-1,1 0 1,-1 0-1,1 0 1,0 0-1,0 0 1,4 5-1,-3-5 52,1 0 0,0 0 0,-1 0 0,1-1 0,0 1-1,1-1 1,-1 0 0,0 0 0,1 0 0,6 1 0,3 0-410,-1-1-1,1 0 1,0-2 0,0 1 0,0-1 0,27-5-1,8-2-4210,-25 4-59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5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46 8320,'-4'3'6779,"4"-2"-6649,1 12 1473,2 12-1646,40 280 2880,-40-289-2772,21 166 371,-16-70-209,16 114-96,-23-219-119,1 1 0,0-1 0,0 0-1,1 0 1,0 0 0,1 0 0,-1-1 0,1 1 0,0-1 0,1 0 0,5 6 0,-7-8 31,1 0 0,0-1 0,0 0 0,0 0 0,0 0 0,0 0 0,1 0 0,-1-1 0,1 0 0,0 0 0,0 0 0,0-1 0,0 0 0,0 0 0,0 0 0,0 0 0,6-1 0,-8 0 15,1 0 0,-1-1 0,1 0 0,-1 1 0,0-2 0,1 1 0,-1 0 0,0 0 0,0-1 0,0 0 0,0 0 0,0 0 0,0 0 0,0 0 0,-1 0 0,1-1 0,-1 0 0,1 1 0,-1-1 0,0 0-1,0 0 1,2-4 0,3-6 129,-1-1 0,0 0-1,7-27 1,2-17-25,-3-1 0,-2 0 0,-3-1 0,-1-89 1,-5 118-211,-2 0 1,-2 0 0,0 0 0,-3 0 0,-8-30 0,7 38-80,-1 1-1,-2 0 1,0 1 0,-1 0 0,-1 0-1,-1 1 1,-1 1 0,0 0-1,-2 1 1,0 1 0,-1 0 0,-1 1-1,0 1 1,-29-18 0,42 30-192,1 0 0,-1 0 1,0 1-1,0 0 0,-1 0 1,1 0-1,0 0 0,-1 1 1,1 0-1,-1 0 0,1 1 1,-1-1-1,1 1 0,-1 0 1,-10 2-1,15-2 106,0 1-1,0-1 1,0 0 0,0 1 0,0-1-1,0 1 1,0-1 0,0 1-1,0-1 1,0 1 0,0-1-1,0 1 1,0 0 0,1 0-1,-1 0 1,0-1 0,1 1-1,-1 0 1,0 0 0,1 0-1,-1 0 1,1 0 0,-1 0-1,1 0 1,0 0 0,-1 0-1,1 0 1,0 0 0,0 2-1,-5 14-3572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6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81 261 9600,'4'-10'1679,"-1"-1"0,-1 0 0,0-1 0,-1 1 0,1-13 0,-1 17-1577,0-1-1,0 1 1,1-1-1,2-7 1,0-2-87,3-9 33,4-18-68,-11 41-14,1 0-1,-1 0 1,0 0-1,0 0 0,0 0 1,-1 0-1,1 0 0,-1 1 1,1-1-1,-1 0 1,0 0-1,-2-3 0,3 5 23,-1 0 0,0 1 0,0-1 0,0 0 0,0 1 0,0-1 0,0 1 0,0-1-1,0 1 1,-1-1 0,1 1 0,0 0 0,0-1 0,0 1 0,0 0 0,0 0 0,-1 0-1,1 0 1,0 0 0,0 0 0,0 0 0,-1 1 0,1-1 0,0 0 0,0 1 0,0-1 0,0 0-1,0 1 1,0-1 0,0 1 0,0 0 0,0-1 0,0 1 0,0 0 0,0 0 0,-1 1-1,-3 3 13,1 0 0,0 0 0,0 0 0,1 1 0,-1-1 0,-3 10 0,-3 13-25,0 0-1,2 1 0,2 0 0,0 0 0,2 1 0,-1 47 0,6-65-3,-1 0 1,1 0-1,1 0 1,0-1-1,1 1 0,0-1 1,1 1-1,0-1 1,1 0-1,10 17 0,-12-24-130,0 0 0,0-1-1,0 1 1,0-1-1,1 0 1,0 0-1,-1 0 1,1 0 0,0-1-1,0 0 1,0 1-1,1-1 1,-1-1 0,0 1-1,1-1 1,-1 0-1,1 0 1,0 0-1,5 0 1,9 0-1885,0 0-1,1-1 1,21-4-1,-33 3 1124,34-3-2999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4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4 984 10880,'-3'-5'7552,"6"-2"-7270,7-3 12,0 1-1,0 1 1,1-1 0,0 2-1,1 0 1,23-12-1,-12 7 68,10-5 17,-1-2-1,-1-1 1,-1-2-1,34-31 1,-28 18-122,167-146 629,-89 95-635,66-53-68,-71 41-187,-47 42-886,98-70 1,-153 121 356,1 1 0,-1 0 1,1 0-1,12-4 1,-10 5-1030,0 1 1,-1 0 0,14 0 0,1-2-3142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7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12 8960,'-12'-10'2981,"12"10"-2940,0-1 0,0 1-1,0 0 1,-1 0 0,1 0 0,0 0-1,0 0 1,-1 0 0,1-1 0,0 1-1,0 0 1,0 0 0,-1 0 0,1 0 0,0 0-1,0 0 1,-1 0 0,1 0 0,0 0-1,0 0 1,-1 0 0,1 0 0,0 0 0,0 0-1,-1 0 1,1 0 0,0 0 0,0 1-1,-1-1 1,1 0 0,-6 1 295,4-1-203,0 0 0,0 1 1,0-1-1,0 1 0,0-1 1,0 1-1,0 0 0,1 0 1,-1-1-1,0 1 0,0 1 1,-2 1-1,-4 3 318,2-2-252,0 0 0,0 0 0,1 1 0,0 0 1,-1 0-1,2 1 0,-1-1 0,1 1 1,-5 7-1,2 2-94,0 0 0,2 1 0,0-1-1,0 1 1,1 0 0,-1 21 0,3-16-8,0 0-1,2 0 0,1 0 0,4 32 1,-2-40-72,0-1 0,0 0 0,2 1 0,-1-1 0,2-1 0,-1 1 0,2-1 0,0 0 0,0 0 0,0-1 0,2 0 1,-1 0-1,1-1 0,0 0 0,1-1 0,0 0 0,1 0 0,0-1 0,20 10 0,-29-16-19,0 0 0,0 0 0,1 0 0,-1 0 0,0-1 0,0 1-1,1-1 1,-1 0 0,0 1 0,1-1 0,-1 0 0,0-1 0,1 1 0,-1 0 0,0-1 0,1 1 0,-1-1-1,0 1 1,0-1 0,0 0 0,0 0 0,0 0 0,0 0 0,0-1 0,0 1 0,0 0 0,0-1 0,0 0 0,-1 1-1,1-1 1,-1 0 0,1 0 0,-1 0 0,0 0 0,0 0 0,1 0 0,-2 0 0,1 0 0,0 0 0,0 0-1,-1-1 1,1 1 0,-1 0 0,1 0 0,-1-4 0,1-54-124,-1 34 172,1 23-22,2 9-3,4 17 22,-6-18-35,32 125 75,-25-78 233,3 65 1,-8-69-126,1-2 185,-1 0 0,-3 0 0,-7 57 0,7-99-349,-1-1 0,1 0-1,-1 0 1,0 1 0,0-1 0,0 0 0,0 0 0,-1 0 0,-2 4 0,3-6-31,0 0-1,0 0 1,0 0 0,-1 0-1,1 0 1,0-1 0,0 1-1,0 0 1,-1-1 0,1 1-1,0-1 1,-1 0 0,1 1-1,0-1 1,-1 0 0,1 0-1,-1 0 1,1 0 0,0 0-1,-1 0 1,1 0 0,-1 0-1,-1-1 1,-3-1-45,1 1 0,-1-1 1,1-1-1,0 1 0,-1-1 0,1 0 0,0 0 1,1 0-1,-1-1 0,1 0 0,-1 0 1,1 0-1,0 0 0,0-1 0,1 1 0,-1-1 1,1 0-1,-3-6 0,4 6-63,-1 0 0,0 0-1,1-1 1,0 1 0,0-1 0,1 1 0,-1-1-1,1 0 1,0 0 0,1 0 0,0 0 0,-1 0-1,2 1 1,-1-1 0,1 0 0,0 0 0,3-10-1,7-8-663,2 1-1,0 0 0,19-23 0,-20 29 277,9-11-1884,32-33 0,-29 37-1080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7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221 469 9728,'-17'0'7746,"-2"1"-4515,15-1-3171,-1 0 0,1 0 0,0-1 1,0 0-1,0 1 0,0-1 0,1-1 0,-1 1 0,-5-3 0,1 0-57,0-1 0,0 0 1,1 0-1,0-1 0,0 0 0,1-1 1,-8-7-1,7 4-16,0-1 1,0 0-1,1 0 0,-8-22 1,6 13-264,2-1-1,0-1 1,1 1 0,2-1 0,0 1 0,1-1 0,1 0 0,4-42-1,-3 61 158,1 0 0,-1 0 0,1 0 0,0 0 0,0 0 0,0 0 0,0 0-1,0 0 1,1 0 0,-1 1 0,1-1 0,0 1 0,4-5 0,-1 2-154,-1 1 0,2 1 0,-1-1 0,0 1 0,1 0 0,7-3 0,-1 1-1299,1 0 1,27-5-1,-18 6-1686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8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56 182 8704,'2'0'411,"-1"0"-1,1 0 1,-1-1 0,1 1 0,-1 0 0,1-1 0,-1 1-1,0-1 1,1 1 0,-1-1 0,1 0 0,-1 1-1,0-1 1,0 0 0,1 0 0,-1 0 0,2-2 0,-1 1-196,0-1-1,-1 0 1,1 0 0,0 1 0,-1-1 0,0 0 0,2-6 0,0-1-226,-1 1 1,0-1-1,-1 0 0,0-14 1,-1 17 51,0 0 0,-1 0 1,0 0-1,0 0 0,-3-8 1,4 13-43,-1 1 0,1-1 0,-1 1 0,1-1 0,-1 1 0,0 0 0,1-1 0,-1 1 0,0 0 0,0-1 0,0 1 0,0 0 0,0 0 0,0 0 0,-1 0 0,1 0 0,0 0 0,0 0 0,-1 1 0,1-1 0,0 0 0,-1 1 0,1-1 0,-1 1 0,1-1-1,-1 1 1,1 0 0,-3-1 0,3 2 3,0-1 0,-1 0 0,1 0 0,0 1 0,0-1 0,0 1 0,0-1 0,0 1 0,0 0-1,0-1 1,0 1 0,0 0 0,0-1 0,0 1 0,0 0 0,0 0 0,1 0 0,-2 1 0,-13 24 31,9-13 21,1 1 0,0-1 0,1 1 0,1 0 0,0 0 0,1 0 0,-1 28 0,3-30-19,1 0-1,0 0 0,0 1 0,1-1 0,1 0 0,0-1 0,0 1 0,1 0 0,10 18 0,-12-26-10,1 0-1,-1 0 1,1 0-1,0-1 1,0 0-1,0 1 1,0-1-1,0 0 1,1-1-1,-1 1 1,1 0-1,0-1 1,0 0-1,0 0 1,0 0-1,0-1 1,0 1-1,1-1 1,-1 0-1,0 0 1,8 0-1,-2-1-335,1 0 0,-1-1 0,0 0 0,0-1 0,0 0 0,18-7 0,-13 3-1415,-1 0 0,1-1 0,22-16-1,-8 3-1994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8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90 193 9344,'27'-29'4325,"-21"23"-4024,-4 4-155,0 0 0,0 0 0,0 0 0,-1 0-1,1 0 1,0-1 0,-1 1 0,0-1 0,2-4 0,12-19 931,-10 19-884,0-1 0,-1 0 1,0-1-1,4-10 0,-8 18-183,1-1 0,-1 1 0,1-1 0,-1 0 0,0 1 1,0-1-1,0 1 0,0-1 0,0 1 0,0-1 0,0 0 0,0 1 0,0-1 1,-1 1-1,1-1 0,-1 1 0,1-1 0,-1 1 0,0-1 0,0 1 0,1 0 0,-1-1 1,0 1-1,0 0 0,0 0 0,-1-1 0,1 1 0,0 0 0,-2-1 0,1 1 5,-1-1 0,1 1-1,0 0 1,0 0-1,0 1 1,-1-1-1,1 0 1,0 1 0,-1-1-1,1 1 1,-1 0-1,1 0 1,0 0-1,-1 0 1,1 0 0,-1 0-1,1 1 1,0-1-1,-1 1 1,1 0 0,0 0-1,-1 0 1,1 0-1,0 0 1,0 0-1,0 0 1,-4 4 0,1-1 27,-1 1 0,1 0 0,0 0 1,1 1-1,-1-1 0,1 1 1,-7 12-1,2 1 41,0 1 0,1 0 0,2 0 0,0 1 0,0-1 0,-3 41 0,8-53-50,1 0 0,0 0 0,0-1 0,1 1 0,0 0 0,0 0 0,1-1 0,5 15 0,-5-17-15,0-1 0,0 1 0,0-1-1,1 0 1,0 0 0,0 0 0,0 0 0,0 0-1,1-1 1,-1 1 0,1-1 0,0 0-1,0 0 1,0-1 0,7 4 0,-2-2-55,0-1 1,0 0-1,0-1 1,0 0-1,1 0 1,-1-1-1,11 0 1,25-3-1993,-3-4-3549,-23 3 373,-1 3 1184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19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148 668 7808,'-28'-22'5411,"-15"-11"-1815,41 32-3517,-2-3 173,0 1 1,-1 0 0,0 1 0,1-1 0,-7-2-1,10 5-232,0-1-1,0 1 1,0 0-1,0 0 0,0-1 1,0 1-1,0 0 1,0 0-1,0 0 1,0 0-1,0 0 0,0 0 1,0 1-1,0-1 1,0 0-1,0 0 0,1 1 1,-1-1-1,0 0 1,0 1-1,0-1 0,0 1 1,1-1-1,-1 1 1,0 0-1,0-1 0,1 1 1,-1 0-1,0-1 1,1 1-1,-1 0 1,1 0-1,-1 0 0,1 0 1,-1-1-1,1 1 1,0 0-1,-1 1 0,-2 8-14,1-1 0,0 1 0,0 0 0,1-1 0,0 1-1,1 12 1,6 62 3,-5-83-7,3 37 5,3-1 0,15 50 0,-15-63-28,2 0-1,1-1 0,1 0 0,21 33 0,-26-47 12,1 1-1,1-2 0,-1 1 1,1-1-1,1 0 1,-1 0-1,19 11 1,-24-17-2,1 0 0,0 0 0,1 0 1,-1-1-1,0 1 0,0-1 0,1 0 0,-1 0 0,9 0 1,-9-1 1,-1 0 0,0 0 0,0-1 0,1 0 0,-1 1 0,0-1 0,0 0 1,0-1-1,0 1 0,0 0 0,0-1 0,-1 0 0,1 1 0,0-1 0,2-3 0,1-1-3,0-1 1,0 1-1,-1-1 0,0 0 0,0-1 0,-1 1 0,0-1 0,0 0 0,4-15 0,0-4-218,8-47 1,-11 43-86,-2 1 1,0-1-1,-3-48 0,-1 67 278,0 1-1,-1 0 1,0-1-1,-1 1 0,0 0 1,0 1-1,-2-1 1,1 0-1,-1 1 0,-1 0 1,0 0-1,-13-17 0,16 25 73,0-1 0,1 1 0,-1-1 0,-1 1 0,1 0 0,0 0-1,0 0 1,-1 1 0,-5-3 0,9 4-22,-1 0 1,0 0-1,0-1 0,1 1 0,-1 0 1,0 0-1,0 0 0,1 0 1,-1 0-1,0 0 0,0 0 1,0 0-1,1 1 0,-1-1 1,0 0-1,0 0 0,1 1 0,-1-1 1,0 0-1,0 1 0,0 0-3,1 0 0,-1 0-1,1-1 1,-1 1-1,1 0 1,-1 0 0,1 0-1,-1 0 1,1 0-1,0 0 1,0 0 0,0 0-1,-1 0 1,1 0-1,0 0 1,0 0-1,0 0 1,0 0 0,1 0-1,-1 1 1,2 8 24,0 0 1,0 0-1,1-1 1,0 1-1,1-1 0,0 0 1,1 0-1,0 0 1,0-1-1,7 9 0,-7-10 58,0-1 0,1 0 0,-1 0 0,2 0 0,-1-1 0,0 0 0,1 0 0,0 0 0,0-1-1,1 0 1,-1 0 0,13 3 0,-17-6-30,0 0 0,0-1 1,0 1-1,0-1 0,0 0 0,1 0 0,-1 0 0,0 0 0,0-1 1,0 1-1,0-1 0,0 0 0,0 0 0,0 0 0,-1 0 0,1 0 1,0-1-1,0 1 0,-1-1 0,1 0 0,-1 0 0,1 0 0,-1 0 1,0 0-1,0 0 0,0-1 0,0 1 0,0-1 0,2-4 0,3-6 51,0 0 0,-1-1-1,-1 0 1,7-26-1,-4 5-172,-2 0-1,-1 0 1,1-48 0,-13-105-782,4 159 700,-2-1-1,0 1 1,-15-43 0,15 57 159,-1 0 1,0 1-1,-1 0 1,-1 0 0,0 1-1,-1 0 1,-1 0-1,-14-15 1,22 27 9,1-1 0,-1 1 1,1-1-1,-1 1 0,0 0 1,0-1-1,1 1 0,-1 0 1,0 0-1,0 0 0,0 1 1,0-1-1,-4 0 0,5 1-17,0 0-1,0 0 1,0 0-1,0 1 0,0-1 1,-1 0-1,1 1 0,0-1 1,0 1-1,1-1 1,-1 1-1,0 0 0,0-1 1,0 1-1,0 0 0,0 0 1,1-1-1,-1 1 1,0 0-1,1 0 0,-1 0 1,1 0-1,-1 0 0,1 0 1,-1 0-1,1 0 1,-1 0-1,1 0 0,0 2 1,-4 13 18,1 0 1,1 0-1,1 0 1,0 0-1,3 23 1,-2-38-26,55 536 476,-40-429-357,62 356 221,-49-336-429,71 198 0,-86-290-18,2-1-1,25 45 0,-37-75 48,1 0-1,-1 0 1,1 0 0,0-1-1,0 1 1,9 6-1,-12-10 51,0 0-1,0 0 1,1-1-1,-1 1 1,0 0-1,0-1 0,1 1 1,-1-1-1,1 1 1,-1-1-1,0 0 1,1 0-1,-1 1 1,1-1-1,-1 0 1,0 0-1,1 0 1,-1-1-1,1 1 1,-1 0-1,0 0 1,1-1-1,-1 1 0,0-1 1,1 1-1,-1-1 1,0 0-1,1 1 1,-1-1-1,0 0 1,0 0-1,1-1 1,3-3 20,0 0 0,-1-1 0,1 0 0,-1 0-1,-1 0 1,1 0 0,-1 0 0,0-1 0,-1 0 0,1 1 0,2-14 0,-1-4 86,0-1-1,0-27 1,-2-9 133,-8-102 0,2 129-230,-2 0 0,-1 0-1,-1 0 1,-20-49 0,0 23 58,-5-13-2356,32 71 1942,0-1 1,1 0-1,-1 1 1,1-1-1,-1 0 1,1 1-1,0-1 1,0 0 0,0 0-1,1 1 1,-1-1-1,1 0 1,-1 1-1,1-1 1,0 0-1,0 1 1,0-1-1,0 1 1,1 0-1,-1-1 1,0 1-1,4-4 1,8-6-2706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0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45 106 7296,'-4'-12'905,"3"8"-493,-1 0 1,1 0 0,-1 0 0,1 0-1,-4-4 1,-1-1 8,3 4 76,1 1-1,-1 0 1,0-1-1,1 1 1,0-1-1,0 0 1,1 0-1,0 0 1,-2-7 0,3 12-480,0 0 0,0 0 1,0 0-1,0 0 0,0 0 1,0 0-1,0 0 1,0-1-1,0 1 0,0 0 1,0 0-1,0 0 1,0 0-1,0 0 0,0 0 1,0 0-1,0 0 1,0 0-1,0 0 0,0-1 1,0 1-1,0 0 1,0 0-1,0 0 0,0 0 1,0 0-1,1 0 1,-1 0-1,0 0 0,0 0 1,0 0-1,0 0 1,0 0-1,0 0 0,0 0 1,0 0-1,0 0 1,0-1-1,0 1 0,1 0 1,-1 0-1,0 0 0,0 0 1,0 0-1,0 0 1,0 0-1,0 0 0,0 0 1,0 0-1,0 0 1,1 0-1,-1 1 0,0-1 1,0 0-1,0 0 1,0 0-1,0 0 0,0 0 1,0 0-1,0 0 1,0 0-1,0 0 0,0 0 1,0 0-1,1 0 1,5 10 812,10 42 205,32 221-337,-15-17-656,-12-83-1572,-19-157 1089,8 50-1602,1-23-3115,-10-35 1969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0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 8320,'-2'-14'6029,"4"19"-5008,-2-2-791,1 0 0,-1 0 0,1 0-1,-1 1 1,1-1 0,0 0 0,2 4 0,5 17 347,-2-1-449,108 342 1589,-114-365-1716,85 194 97,-60-144 55,55 83 1,-77-130-92,-1 1-1,1-1 1,-1 0 0,1 0 0,6 5 0,-8-8-38,0 1 1,0 0 0,0-1 0,0 1 0,0-1 0,-1 0 0,1 1-1,0-1 1,0 0 0,0 1 0,0-1 0,0 0 0,0 0 0,0 0-1,0 0 1,0 0 0,0 0 0,0 0 0,0 0 0,0-1 0,0 1-1,0 0 1,0 0 0,0-1 0,0 1 0,0-1 0,0 1 0,0-1-1,-1 1 1,1-1 0,0 1 0,0-1 0,1-1 0,3-5 66,0 1 1,-1-1 0,1 0 0,-2-1-1,1 1 1,-1-1 0,0 1 0,3-11-1,1-7-15,5-38-1,-10 31-191,0 0 1,-3 1 0,0-1 0,-8-42 0,-7-11-2518,-28-83 1,32 126 377,10 35 1176,-1-3-619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1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44 9984,'0'0'129,"-1"-1"0,1 1 0,0 0 0,0-1 0,-1 1 0,1-1 0,0 1 0,-1 0 0,1-1 1,-1 1-1,1 0 0,0-1 0,-1 1 0,1 0 0,-1 0 0,1 0 0,-1-1 0,1 1 0,0 0 0,-1 0 0,1 0 0,-1 0 1,1 0-1,-1 0 0,1 0 0,-1 0 0,1 0 0,-1 0 0,1 0 0,-1 0 0,1 0 0,-1 0 0,1 0 0,-1 0 1,1 1-1,-1-1 0,1 0 0,-1 0 0,1 1 0,0-1 0,-1 0 0,1 0 0,-1 1 0,1-1 0,0 1 0,-1-1 1,1 0-1,0 1 0,0-1 0,-1 1 0,1-1 0,0 0 0,0 1 0,0-1 0,-1 1 0,1-1 0,0 1 0,0-1 1,0 1-1,0 0 0,-1 5 32,0-1 1,0 1 0,1-1-1,-1 7 1,3 18 210,1 1 0,1-1 0,12 46 0,-15-74-365,6 20 328,-7-21-310,0 0 0,1 0 0,-1-1-1,0 1 1,1 0 0,-1-1-1,1 1 1,-1-1 0,0 1 0,1-1-1,-1 1 1,1 0 0,0-1 0,-1 0-1,1 1 1,-1-1 0,1 1-1,0-1 1,-1 0 0,1 1 0,0-1-1,-1 0 1,1 0 0,0 1 0,0-1-1,-1 0 1,2 0 0,0-1 12,-1 1 0,0-1 0,1 0 0,-1 1 0,0-1 1,1 0-1,-1 0 0,0 0 0,0 0 0,0 0 0,1 0 0,-1-1 1,0 1-1,-1 0 0,2-3 0,12-20 184,-13 23-220,7-18-261,-1 0 1,0 0-1,6-32 0,0-22-4478,-7 35 296,-1 14 496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1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1 215 11136,'0'-6'7216,"0"-3"-3601,1-4-3438,0 1 1,1 0-1,4-16 1,-1 9-133,14-38-1,-16 51-112,0 0 0,-1 1 0,2-1 0,-1 1 1,1 0-1,-1 0 0,8-7 0,-10 11 53,1 0 0,-1 0 0,0 1 0,0-1 0,1 0 0,-1 0 0,0 1 0,1-1 0,-1 1 0,1-1 0,-1 1 0,1 0 0,-1 0 0,0-1 0,1 1 0,-1 0 0,1 0 0,-1 1 0,1-1 0,-1 0 0,1 0 0,-1 1 0,3 0 0,3 2-9,0 0-1,0 1 0,11 7 1,10 5-78,-18-13 77,-1-1-1,1 0 0,0 0 0,0-1 0,10 1 1,4-1 89,-21 0-54,0-1 1,0 1-1,0 0 1,0 0-1,0 0 1,-1 0-1,1 0 1,0 1-1,-1-1 1,1 1-1,-1-1 1,0 1-1,1 0 1,-1 0-1,0 0 1,0 1-1,0-1 0,0 0 1,-1 1-1,3 2 1,2 7-160,0 0 0,-1 1 0,5 17 0,8 16-2617,-17-44 2532,-1-1 105,0-1 0,0 1 1,0-1-1,0 1 1,1-1-1,-1 1 1,0-1-1,0 1 1,1-1-1,-1 1 1,0-1-1,1 1 1,-1-1-1,1 1 1,-1-1-1,1 0 1,-1 1-1,0-1 1,1 0-1,-1 0 1,1 1-1,-1-1 1,1 0-1,0 0 1,-1 0-1,1 1 0,-1-1 1,1 0-1,0 0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1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29 9472,'-18'-17'9407,"18"13"-8671,0 1-192,0-2-160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6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1121 7552,'-2'1'413,"1"0"0,-1 0 0,1 1 0,-1-1 0,1 0 0,-1 1 0,1-1 0,0 1 0,0 0 0,0-1 0,0 1 0,0 0 0,0 0 0,0-1 0,0 3 0,0 2 61,0-1 1,1 1-1,-1-1 1,1 7-1,0-9-329,0-2-104,0 0 1,1 0-1,-1 0 0,0 0 1,0 0-1,0 0 1,1 0-1,-1-1 0,0 1 1,1 0-1,-1 0 1,1 0-1,-1 0 0,1-1 1,-1 1-1,1 0 1,0 0-1,-1-1 0,1 1 1,0 0-1,0-1 1,-1 1-1,1-1 0,0 1 1,0-1-1,0 0 0,0 1 1,1-1-1,-1 1 18,1-1 0,-1 1 0,1-1 0,0 0 0,0 0 0,-1 0 0,1 0 0,0 0 0,-1 0 0,1 0 0,0-1 0,-1 1 0,1 0 0,-1-1 0,1 0-1,1 0 1,7-5 138,-1 0-1,1-1 0,-2 0 0,17-17 0,27-37 546,-44 51-646,-1 0-1,0-1 1,-1 1-1,0-1 1,-1-1 0,0 1-1,-1-1 1,0 0-1,-1 0 1,0 0-1,-1 0 1,1-24 0,-1-31-91,-15-132 0,5 149-10,-2 0-1,-2 0 1,-23-60 0,23 77-48,-4-12-268,-2 1 0,-48-83 1,59 115 178,-1 1 0,0-1 0,-1 2 1,0 0-1,-1 0 0,0 0 1,-1 1-1,0 1 0,0 0 0,-1 0 1,0 1-1,0 1 0,0 0 0,-27-9 1,36 14 107,-1 1-1,1-1 1,-1 0 0,1 1 0,-1 0 0,1-1 0,-1 1 0,0 1-1,1-1 1,-1 1 0,1-1 0,-1 1 0,1 0 0,0 0-1,-1 0 1,1 1 0,0-1 0,0 1 0,-1 0 0,1 0-1,1 0 1,-1 0 0,0 0 0,0 1 0,1-1 0,0 1 0,-1 0-1,1 0 1,0-1 0,0 1 0,-1 5 0,-1-2 17,1 1 0,0 0-1,1 0 1,0 0 0,0 0 0,1 1 0,-1-1 0,2 0 0,-1 1 0,1-1 0,0 1 0,1-1 0,-1 1 0,3 8-1,3 2 19,1-1-1,1 0 0,0 0 0,1-1 0,22 31 0,2 2 26,44 87 62,34 55 111,-89-158-125,1-2-1,2-1 1,46 45-1,-42-48 19,2-1 0,1-2 0,0-1-1,39 20 1,82 24 181,-132-58-269,-17-8-77,0 0 0,-1 0 0,1 0 0,0 0 0,0 0 0,7 0 0,-9-1-286,0 0-1,-1 0 1,1-1 0,0 1-1,0 0 1,0-1-1,-1 1 1,1-1 0,0 0-1,0 0 1,-1 0 0,1 1-1,-1-1 1,1-1 0,1 0-1,6-6-3554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2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 8704,'0'0'2896,"14"8"1274,-12-6-4034,-1-1 0,1 1 0,0-1-1,0 1 1,0-1 0,0 0 0,0 0 0,0 0 0,1 0-1,-1 0 1,0-1 0,0 1 0,1-1 0,-1 1-1,0-1 1,1 0 0,-1 0 0,0 0 0,1 0 0,3-1-1,9-1 38,-1 0 0,17-6 0,-16 4 8,172-34 32,-168 34-987,26-3-1,-1 5-4993,-35 2 2158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3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9600,'14'12'4384,"4"0"-3232,-9-8 0,4-4-353,4-4 1,6 1-384,8-6-160,1 1-160,-1 1-160,-4-2-32,-6 1-928,6 1-383,-4 2-897,4 2-320,-5-1-1120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3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4 155 8704,'-1'-2'380,"0"0"0,1 0 0,-1 0 0,1 0 0,0 0-1,0 0 1,-1 0 0,1 0 0,1 0 0,-1 0 0,0 0 0,0 0 0,1-1 0,-1 1 0,1 0 0,0 1 0,1-5 0,2 0 49,0-1 0,1 1-1,9-11 1,-6 9-189,0 1 0,0 0 0,0 0 0,1 1 0,0 0 0,1 0 0,-1 1 0,1 1 0,0-1 0,1 1 0,-1 1 0,0 0 0,1 1 0,0 0 0,0 0 0,20 1 0,-27 1-177,1 0 1,-1 1-1,0 0 0,0 0 1,0 0-1,0 0 0,0 1 1,0 0-1,0-1 0,-1 1 1,1 1-1,-1-1 0,1 0 1,-1 1-1,0 0 0,0 0 1,0 0-1,0 0 1,0 0-1,-1 1 0,0-1 1,3 5-1,3 7 30,0 1 0,-2-1 0,10 31 0,-12-29-74,0 0-1,-1 1 1,-1 0-1,-1 0 1,0 0 0,-1-1-1,-5 31 1,1 34-56,3-66 3,1-4 6,0-1 0,0 1 0,4 15 0,-4-25 16,1 1 0,-1 0 0,1-1 0,0 1 1,0-1-1,0 1 0,0-1 0,0 1 0,1-1 0,-1 0 0,1 0 0,0 0 1,0 0-1,-1 0 0,1 0 0,0 0 0,1 0 0,-1-1 0,5 3 0,-5-3 50,0 0 1,0-1-1,0 1 0,1-1 0,-1 1 0,0-1 0,1 0 1,-1 0-1,0 0 0,5-1 0,25-7 346,-13 4-233,124-20-2004,-47 19-6811,-73 5 4419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4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8320,'15'-5'6370,"14"6"-4369,-17 0-1578,112-2 390,177 4-522,-278-3-703,-15 0-209,-1 0 1,1 1-1,13 2 1,-18-2-108,0 0 0,-1 0 0,1 0 0,0 0 0,-1 0 1,1 1-1,-1-1 0,3 3 0,4 4-2637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25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9088,'4'8'4192,"14"-1"-2944,-18-2 32,9-5-289,0 0-31,12 0-160,-3 0-128,18 0-352,0 0-64,9-5 64,-10 5-192,5-3-64,-4-1-544,0-1-224,-6 2-928,6-1-319,-4 1-2849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33.88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3254 336 8192,'-30'-12'10341,"30"15"-10320,10 147-14,-4-88 66,22 232 487,12 92-149,5 37-214,-11-11-282,-6-49 111,-24-309-43,14 178 61,-4 17-65,-9-158 11,8 186 297,-13-256-241,-1 1 0,-1-1 0,-1 1 0,-1-1 0,-1 0 0,0 0 0,-16 35 0,18-50 7,-1-2 1,0 1-1,0 0 0,0-1 1,0 1-1,-1-1 0,0 0 1,-7 4-1,11-8-15,-1 1-1,0-1 1,0 1-1,0-1 1,0 0-1,0 0 1,0 0-1,0 0 1,0 0 0,-1-1-1,-5 1 153,2-1-97,-1 0 1,1 0 0,0 0 0,0-1-1,-11-4 1,10 4-80,-1-1-1,1 1 0,-1 0 1,-10-1-1,-74 2 250,55 2-40,-44-6 0,-180-26 769,221 26-984,0 3-1,-40 2 0,-78 13 84,-50 0-193,-536-13 219,531 8-213,163-8 96,-248 8-74,212 4 218,49-9-166,-39-2 1,45-1 85,-327 4-75,210-4-101,147 0 107,-1 0-1,1-1 1,0 1-1,0-1 1,0 1-1,0-1 0,0 0 1,0 1-1,0-1 1,0 0-1,0 0 1,0 0-1,0 0 1,0 0-1,0 1 1,1-1-1,-1-1 1,0 1-1,0-1 0,-11-22-27,6 6 18,1 0 0,0-1 0,1 1 0,1-1 0,0-29 0,-3-14 4,-15-118 102,6 5-65,10 103-26,-16-203 0,3-20-85,-2 67 67,14 168 52,-21-255-55,10 35-199,16 269 200,-3-256-380,20-11 294,-2 45 46,-12-48-37,-3 152 66,1 127 23,0 0 0,1 1-1,-1-1 1,0 1 0,1-1-1,-1 1 1,1-1 0,-1 1 0,1-1-1,0 1 1,0 0 0,-1-1-1,1 1 1,0 0 0,0 0-1,0-1 1,0 1 0,1 0-1,-1 0 1,0 0 0,0 0 0,3 0-1,3-3 26,1 0 0,-1 1-1,12-3 1,6-4-117,27-15-10,-22 10 104,60-22 0,82-2-32,456-21 38,-413 49-16,11 15-85,-65 9 184,116 4 37,-155-16-166,150 20 1,-75 13 189,-185-31-144,-7-1-26,0-1 1,0 0-1,0 0 0,6 0 1,22 6 25,34-7-5,-65 1 12,-1-1 1,0 0-1,1 1 0,-1 0 1,1-1-1,-1 1 1,1 0-1,-1 0 0,0 0 1,0 0-1,0 0 1,1 0-1,-1 0 1,0 0-1,0 0 0,1 2 1,-1-2-16,0 1 1,-1-1 0,1 0-1,1 0 1,-1 0-1,0 0 1,0 0-1,0 0 1,0 0 0,1 0-1,-1-1 1,0 1-1,1 0 1,-1-1-1,1 1 1,1 0 0,1 0 7,0 0 1,0 0 0,0 1-1,0 0 1,-1 0 0,1 0-1,4 3 1,-6-2 10,0 0 0,0 0 1,0 0-1,0 0 0,0 0 0,0 1 0,1 6 0,2 1-9,6 15 59,12 37 0,-17-45-71,8 32-19,-3 1 1,9 78-1,16 201 29,12 88-112,-48-416 113,50 373 196,-21-172-171,4 319 1,-33-515-18,0 14-16,-4 32 0,4-53 7,0 1 1,0-1 0,0 1 0,0-1 0,0 1 0,0-1-1,0 1 1,0-1 0,0 1 0,-1-1 0,1 1 0,0-1-1,0 0 1,0 1 0,-1-1 0,1 1 0,0-1 0,-1 1-1,1-1 1,0 0 0,-1 1 0,1-1 0,0 0 0,-1 1 0,0-2 3,0 1 0,0-1 0,-1 0 1,1 1-1,1-1 0,-1 0 1,0 0-1,0 0 0,0 0 0,0 0 1,1 0-1,-1 0 0,0 0 1,0-2-1,-2-2-1,-2-3-12,0 0 0,1-1-1,0 0 1,0 1-1,-2-11 1,-43-169-7,32 120 42,-27-176-68,44 240 42,-2-4-1,-48-422 7,31 130-3,0-14-17,19 311 14,-2-18-48,-5-25 0,5 40 9,0 7-2,2 7-87,0 89-10,0 84 4,9 97 70,17 339 48,-21-128-140,-5-396 184,1-16 26,1-25-21,-3 1 1,-9 61 0,9-105-22,-3 13 17,4-22-27,0 1 0,-1-1 0,1 0 1,0 1-1,0-1 0,0 1 0,0-1 1,-1 0-1,1 1 0,0-1 0,0 0 0,-1 1 1,1-1-1,0 0 0,-1 0 0,1 1 1,0-1-1,-1 0 0,1 0 0,0 1 1,-1-1-1,1 0 0,-1 0 0,1 0 1,0 0-1,-1 0 0,1 0 0,-1 0 1,1 0-1,0 0 0,-1 0 0,1 0 1,-1 0-1,1 0 0,-1 0 0,1 0 0,0 0 1,-1 0-1,0-1-2,0 1 0,1 0-1,-1-1 1,0 1 0,1-1 0,-1 1-1,0-1 1,1 1 0,-1-1 0,1 0 0,-1 1-1,1-1 1,-1 0 0,1 1 0,-1-1-1,1 0 1,0 0 0,0 1 0,-1-1 0,1 0-1,0 0 1,0 1 0,0-2 0,-32-130 133,27 108-91,-28-157 295,-3-110 41,-21-259-148,6 79-97,4 192 150,33 229-283,13 49-2,1 0 1,-1 0 0,1 0 0,-1 0 0,0-1 0,1 1 0,-1 0-1,0 0 1,0 0 0,0 1 0,0-1 0,0 0 0,-2-1-1,2 2 1,1-1 0,-1 1-1,1 0 1,0 0-1,-1 0 1,1 0-1,-1 0 1,1 0-1,-1 0 1,1 0-1,-1 0 1,1 0-1,-1 0 1,1 0-1,-1 0 1,1 0-1,0 0 1,-1 1-1,1-1 1,-1 0-1,1 0 1,-1 0-1,1 1 1,0-1 0,-1 0-1,1 1 1,0-1-1,-1 0 1,1 1-1,0-1 1,-1 0-1,1 1 1,0-1-1,0 1 1,-1-1-1,-2 7-10,0-1 0,0 0 0,0 1 0,-1 7 0,-11 56-56,-17 192 15,2 122 74,14-143-47,5-92 18,-20 366-27,30-477-29,1-20-73,-1 1 0,-6 29 0,5-37 13,0-16 64,2-28 23,0 23 18,8-341 19,-3 190 64,-1 41 39,1-286 194,-6 315-289,-17-370 326,8 393-307,9 62-35,0-1 0,0 1 1,-1 0-1,0 0 0,-1 0 1,-3-8-1,5 13 6,1 1-1,-1 0 1,1-1 0,0 1 0,-1 0-1,1-1 1,-1 1 0,1 0-1,-1 0 1,1 0 0,-1-1 0,1 1-1,-1 0 1,1 0 0,-1 0-1,1 0 1,-1 0 0,1 0-1,-1 0 1,1 0 0,-1 0 0,1 0-1,-1 0 1,1 0 0,-1 0-1,1 1 1,-1-1 0,1 0 0,-1 0-1,1 0 1,-1 1 0,1-1-1,-1 1 1,-1 0-2,0 0 1,1 1-1,-1-1 0,0 1 0,1 0 1,-1-1-1,1 1 0,0 0 1,0 0-1,-1 0 0,0 3 0,-8 20-25,2 0 0,0 1-1,-5 38 1,-27 214-78,-10 333 182,38-425-75,-11 211-288,22-333 219,-1-58 50,0-7 8,1-2 9,0 0 1,0-1 0,1 1 0,-1 0 0,1-1 0,0-3 0,-1-167 1,1-118 11,-3-290 410,-28 1-154,29 566-265,0-20 23,-2 1-1,-1 0 1,-14-47 0,18 79-29,0 0 0,0-1 0,0 1-1,0 0 1,-1 0 0,1 0 0,-3-2 0,4 4 2,0 0 1,0 0-1,0-1 1,0 1 0,0 0-1,-1 0 1,1 0 0,0-1-1,0 1 1,0 0 0,-1 0-1,1 0 1,0 0 0,0-1-1,0 1 1,-1 0 0,1 0-1,0 0 1,0 0 0,-1 0-1,1 0 1,0 0-1,-1 0 1,1 0 0,0 0-1,0 0 1,-1 0 0,1 0-1,0 0 1,0 0 0,-1 0-1,1 0 1,0 0 0,0 0-1,-1 0 1,1 0 0,0 0-1,0 1 1,-1-1 0,1 0-1,0 0 1,0 0-1,0 0 1,-1 1 0,1-1-1,0 0 1,0 0 0,0 0-1,0 1 1,-1-1 0,1 0-1,0 0 1,0 1 0,-7 21-37,1 0 1,0 0 0,-2 32-1,-24 224 17,-27 343 112,47-500-72,-40 415-161,46-464 43,-12 72-213,18-144 312,0 1-1,0-1 0,0 1 0,0-1 0,0 1 0,0-1 1,0 1-1,0-1 0,-1 1 0,1-1 0,0 1 1,0-1-1,-1 0 0,1 1 0,0-1 0,-1 1 1,1-1-1,0 0 0,-1 1 0,1-1 0,0 0 1,-1 1-1,1-1 0,-1 0 0,1 0 0,-1 0 1,0 1-1,1-1 0,-1-1 0,1 1 0,-1 0 0,1 0 0,-1-1 0,1 1 0,-1 0 0,1-1 0,-1 1 0,1 0 0,0-1 0,-1 1 1,1-1-1,0 1 0,-1-1 0,1 1 0,0-1 0,0 1 0,-1-1 0,1 1 0,0-1 0,0 1 0,0-1 0,0 1 0,0-1 0,-1 0 0,-4-33-15,-3-56 0,-4-182 27,-6-356 256,-31-2-262,44 599 62,0 0-1,-3 1 1,-10-31 0,15 53-52,2 4-9,-1 0 1,1 0 0,-1 0 0,0 1-1,-4-7 1,5 9-6,0 0 0,1 1 0,-1-1-1,0 0 1,0 1 0,0-1 0,0 0 0,0 1-1,0-1 1,0 1 0,0-1 0,0 1 0,-1 0-1,1-1 1,0 1 0,0 0 0,0 0 0,0 0-1,0 0 1,-1 0 0,1 0 0,0 0-1,-2 1 1,2-1-4,0 0 1,-1 0-1,1 0 0,0 1 0,0-1 1,-1 1-1,1-1 0,0 1 0,0-1 0,0 1 1,-1 0-1,1-1 0,0 1 0,0 0 0,0 0 1,1 0-1,-1 0 0,0 0 0,0 0 0,-1 1 1,-2 6-22,-1 0 1,1 0 0,-6 16 0,-12 56-34,-23 184 95,-14 349 10,40-362-54,-13 143 22,23-313-80,8-76 47,0-1 1,0 1-1,0-1 0,-4 8 0,0-6-21,5-6 37,0 0 1,0 0-1,0 0 0,0 0 1,0 0-1,0 0 0,0 0 0,-1 0 1,1 0-1,0 0 0,0 1 1,0-2-1,0 1 0,0 0 1,0 0-1,0 0 0,0 0 1,-1 0-1,1 0 0,0 0 1,0 0-1,0 0 0,0 0 0,0 0 1,0 0-1,0 0 0,0 0 1,0 0-1,0 0 0,-1 0 1,1 0-1,0 0 0,0 0 1,0-1-1,0 1 0,0 0 1,0 0-1,0 0 0,0 0 0,0 0 1,0 0-1,0 0 0,0 0 1,0 0-1,0-1 0,0 1 1,-4-20-39,1 0 1,0-38 0,3 50 30,-9-236-35,-8-263 257,17 505-213,-38-488 254,28 420-222,-4 0 1,-40-122 0,50 179-22,0 1 0,-2 0 0,1 0 0,-2 1 0,1 0 0,-1 0 0,-15-17 0,20 26-19,1 0 1,-1 0 0,-1 0-1,1 0 1,0 1-1,-5-3 1,7 3 2,-1 1 0,0 0 1,0-1-1,1 1 1,-1 0-1,0 0 0,0 0 1,0 0-1,1-1 1,-1 1-1,0 0 1,0 1-1,0-1 0,1 0 1,-1 0-1,0 0 1,-1 1-1,-1 0-8,1 1-1,-1 1 1,0-1-1,1 0 1,0 0-1,-1 1 1,1 0-1,0-1 1,-3 6-1,4-6 8,-4 5-8,1-1 0,0 0 0,0 1 0,1 0 0,0 0 0,-4 12 0,-12 51 19,-19 129-1,-6 230 27,27-163-27,8-118-4,-24 435 20,28-493-176,-1-52-57,6-38 210,0-1 0,0 1 1,0 0-1,0 0 1,0 0-1,-1 0 0,1 0 1,0 0-1,0 0 0,0 0 1,0 0-1,0 0 1,0 0-1,0 0 0,0 0 1,-1-1-1,1 1 0,0 0 1,0 0-1,0 0 1,0 0-1,0 0 0,0 0 1,0 0-1,-1 0 1,1 0-1,0 0 0,0 0 1,0 0-1,0 0 0,0 1 1,0-1-1,-1 0 1,1 0-1,0 0 0,0 0 1,0 0-1,0 0 0,0 0 1,0 0-1,0 0 1,0 0-1,0 0 0,-1 0 1,1 1-1,0-1 1,0 0-1,0 0 0,0 0 1,0 0-1,0 0 0,0 0 1,0 1-1,-2-11-5,1 1 1,-1-17-1,0-109-37,3 80 35,-1-370 179,-5-29 193,-21 46-48,18 354-219,7 52-91,1 0 0,-1 0 0,0 0 0,0 0 0,1 0 0,-1 0 0,-2-3 0,2 5-5,1-1 1,0 1 0,0 0-1,0 0 1,0 0-1,0-1 1,-1 1-1,1 0 1,0 0-1,0 0 1,0 0 0,0-1-1,-1 1 1,1 0-1,0 0 1,0 0-1,-1 0 1,1 0-1,0 0 1,0 0 0,0 0-1,-1 0 1,1 0-1,0-1 1,0 1-1,-1 0 1,1 0 0,0 1-1,0-1 1,-1 0-1,1 0 1,0 0-1,0 0 1,-1 0-1,1 0 1,0 0 0,0 0-1,0 0 1,-1 0-1,1 1 1,0-1-1,0 0 1,0 0-1,-1 0 1,1 0 0,0 1-1,0-1 1,0 0-1,0 0 1,0 0-1,-1 1 1,-4 10-16,0 0 0,1 0 0,0 0 0,1 1-1,-3 16 1,-25 180-102,17-29 128,-2 48-33,2-43-15,-4 87-326,17-252 91,1-12 149,0-8 36,0-23-44,0-129 227,0-155-96,-8-160 5,8 453-4,-22-458 196,21 461-206,0-1-19,0 1 0,-1-1 0,-1 1 0,0 0 1,-8-20-1,2 16-98,9 16 122,0 0 0,-1-1 1,1 1-1,0 0 0,0 0 1,0 0-1,0 0 0,-1-1 1,1 1-1,0 0 0,0 0 1,0 0-1,0 0 0,-1 0 1,1 0-1,0 0 0,0 0 1,-1 0-1,1 0 0,0 0 1,0-1-1,-1 1 0,1 0 1,0 1-1,0-1 0,0 0 1,-1 0-1,1 0 0,0 0 1,0 0-1,-1 0 0,1 0 1,0 0-1,-2 3-20,0-1 1,0 0-1,1 1 0,-1-1 0,1 1 1,0 0-1,0-1 0,-1 4 0,1-3 14,-3 6-52,1 1 0,-4 18-1,-19 162-65,13 117 144,17-74-42,8 71 20,1-85 6,37 273 0,-15-270-85,-28-193 65,-5-25 12,-1-6 3,-1-39-4,-1 17 8,0-49 1,-2-219 11,-14-342 80,-5 286-43,18 292 88,-23-105 0,23 143-115,2 11-15,1 0-1,-1 1 0,0-1 1,-3-5-1,4 10-6,0 0-1,0 0 1,0 0 0,-1 1 0,1-1-1,0 0 1,-1 1 0,1-1 0,-1 1-1,0 0 1,1-1 0,-1 1-1,0 0 1,0 0 0,0 0 0,-3-1-1,4 2 1,-1-1-1,1 1 0,0 0 1,0-1-1,0 1 0,0 0 1,-1 0-1,1 0 1,0 0-1,0 0 0,-1 0 1,1 0-1,0 0 0,0 1 1,0-1-1,0 0 0,-1 1 1,1-1-1,0 1 0,0-1 1,-1 2-1,-1 0 0,1 0-1,0 0 0,0 1 1,0-1-1,0 1 1,-2 3-1,-1 2-1,4-6 3,-2 3 0,0 0 1,0 0-1,0 0 0,1 0 1,0 1-1,-3 9 0,-2 22 1,-5 49 0,-1 104-76,9 2-1,27 265 1,-18-401-496,3 0-1,18 65 1,-23-113 252,-3-4-6,1 0 1,0 1-1,0-1 0,1 0 1,0 0-1,-1-1 0,1 1 1,24 26-2281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43.9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6912,'1'10'5904,"67"315"-3226,-29-136-2402,-24-110-172,6 91 0,5 105 99,-8-19-96,8 202 74,-25-427-185,17 203-72,-14-184 119,-2 67 1,-3-67-69,9 81 0,7-12 36,-3 152-1,-12 233 54,-4-397-64,-1-47 86,5-49-120,-1-7 7,1-1 0,0 1 0,0-1 0,0 1 0,2 5 0,-2-9 23,0 1 1,0 0 0,1 0 0,-1-1 0,0 1-1,1 0 1,-1-1 0,0 1 0,1-1 0,-1 1-1,1 0 1,-1-1 0,1 1 0,-1-1 0,1 0-1,0 1 1,-1-1 0,1 1 0,0-1 0,-1 0-1,1 1 1,0-1 0,-1 0 0,1 0 0,0 0-1,-1 1 1,1-1 0,0 0 0,0 0 0,-1 0-1,2 0 1,11-1 38,0-1-1,-1-1 1,1 1-1,-1-2 1,0 0-1,0 0 1,13-7-1,26-9 85,-1 3-68,-16 6 12,51-12-1,298-21 194,-40 38 10,-209 8-191,579-34-102,-685 30-18,194-21 160,-189 19-70,200-34-53,-126 21 5,126-2 0,-117 11-2,100-3 96,62 9-381,-144 3 425,135-1-71,-186 6-9,-3 0-35,12-1 92,-91-22 357,-19-279 132,13 237-434,-8-145-247,-5-57 64,1-6-28,15 220 51,-18-285 153,6 10-203,5 163 14,-46-245 0,6 209 99,38 160-62,-3 1 0,0 1-1,-31-50 1,27 50 23,15 25-16,-1 0-1,-1 1 1,1-1-1,-1 1 1,-1 0-1,1 0 1,-1 0-1,0 1 1,-9-7-1,9 9-21,-1-1-1,0 1 0,0 0 1,0 0-1,0 1 1,-1 0-1,1 0 1,-1 1-1,0 0 1,0 0-1,-12-1 0,13 3 25,0-1 0,1 0-1,-1-1 1,1 0 0,-12-4-1,-3-1 12,-41-17-22,28 12-10,27 9 16,0 0-1,0 1 1,-10-2-1,-129-12 0,-153 3-70,130 10 91,-513 3-176,481-3 225,-137 3 78,-40 4-329,271-5 127,-19 0 83,-121 2 53,215 0-100,-1 0-1,0-2 1,0-1 0,-59-13-1,83 12 11,0 0 0,0 0 1,0-1-1,1 0 0,-1 0 0,1-1 0,0 0 1,1-1-1,-10-8 0,12 10 0,-1 0-1,1 0 1,-1 1-1,1 0 1,-1 0-1,0 1 1,-13-4-1,-45-8 26,61 14-24,3 1-2,-1-1-1,0 0 0,1 0 0,-1 0 1,1 0-1,-1 0 0,0 0 1,1 0-1,-1 0 0,0 0 1,1 0-1,-1 0 0,0 0 1,1 0-1,-1 0 0,0-1 1,1 1-1,-1 0 0,1-1 1,-2 1-1,-2-3-12,4 18-128,1 1 116,2 1 1,4 16 0,3 25-12,15 123 47,32 249-4,-51-378-35,64 459-82,51 104 226,-95-505-129,43 109 0,44 62-127,-91-232 173,45 92 42,-62-131-87,-4-8 2,0 1 0,0 0 1,0-1-1,1 1 1,-1-1-1,1 1 1,0-1-1,0 0 1,0 1-1,0-1 0,0 0 1,0 0-1,1-1 1,-1 1-1,1 0 1,2 1-1,-5-3 7,1 0 0,-1 0 1,0 0-1,1 1 0,-1-1 0,1 0 0,-1 0 0,0 0 1,1 0-1,-1 0 0,1 0 0,-1 0 0,1 0 0,-1 0 0,0 0 1,1 0-1,-1 0 0,1 0 0,-1 0 0,0 0 0,1-1 1,-1 1-1,1 0 0,-1 0 0,0 0 0,1-1 0,-1 1 1,0 0-1,1 0 0,-1-1 0,0 1 0,1 0 0,-1-1 0,0 1 1,0 0-1,1-1 0,-1 0 0,2-3 4,1 0 1,-1-1-1,0 1 0,-1-1 1,2-6-1,1-8 11,2-22 0,4-96-3,-3 43-4,19-316 12,42-961-211,-54 1149 128,2 37-10,-1 47-54,-3 51-48,-8 71 51,-4 16 124,0-1 0,0 1 1,0 0-1,0 0 0,0 0 0,0 0 0,0 0 0,0 0 0,1 0 1,-1 0-1,0 0 0,0 0 0,0 0 0,0 0 0,0 0 1,0 0-1,0 0 0,0 0 0,0 0 0,0-1 0,0 1 0,1 0 1,-1 0-1,0 0 0,0 0 0,0 0 0,0 0 0,0 0 0,0 0 1,0 0-1,0 0 0,0 1 0,1-1 0,-1 0 0,0 0 0,0 0 1,0 0-1,0 0 0,0 0 0,0 0 0,0 0 0,0 0 1,0 0-1,0 0 0,0 0 0,0 0 0,0 0 0,1 0 0,-1 0 1,0 0-1,0 1 0,0-1 0,0 0 0,0 0 0,0 0 0,0 0 1,0 0-1,0 0 0,0 0 0,0 0 0,0 0 0,0 0 0,0 1 1,0-1-1,5 25-24,-3-17 6,7 49-13,9 195-59,8 364 411,-7 47-405,1-233 309,-18-393-398,14 68 1,-8-80 159,-8-24 17,0-1-1,0 0 1,0 1 0,0-1-1,0 0 1,0 1 0,0-1-1,1 0 1,-1 0 0,0 1-1,0-1 1,0 0 0,0 0 0,1 1-1,-1-1 1,0 0 0,0 0-1,1 0 1,-1 1 0,0-1-1,1 0 1,-1 0 0,0 0-1,0 0 1,1 0 0,-1 1-1,0-1 1,1 0 0,-1 0 0,0 0-1,1 0 1,-1 0 0,1 0-1,0-1 10,0 0 1,0 0-1,0 1 0,0-1 0,0 0 0,0 0 1,0 0-1,-1 0 0,1 0 0,0 0 0,0-3 0,16-30 138,-8 15-117,40-99-44,49-252 32,-35-30 139,-55 328-131,-4-1-1,-5-88 0,1 149-33,-1 0 0,-1 0-1,0 0 1,0 0 0,-1 0-1,-1 1 1,-8-21 0,9 27 3,1 0 1,-1 1 0,0-1-1,-4-4 1,6 7 1,-1 1 0,1 0 0,-1 0 0,1-1 1,-1 1-1,0 0 0,1 1 0,-1-1 0,0 0 0,0 0 0,0 1 0,0-1 0,1 1 0,-4-1 0,5 1 0,-1 0 0,0 0 0,0 0 0,0-1 0,1 1 0,-1 0 0,0 0 0,0 0 0,0 0 0,1 1 0,-1-1 0,0 0 0,0 0 0,0 0 0,1 1 0,-1-1 0,0 0 0,0 1 0,1-1 0,-1 1 0,0-1 0,1 0 0,-1 1 0,0 0 0,1-1 0,-1 1 0,1-1 0,-1 1 0,1 0 0,-1-1 0,0 3 0,-4 8-3,0 1 0,-4 17-1,6-19-2,-8 27-27,1 1-1,-7 68 1,12-69 27,-25 271 52,28-280-39,-25 518-28,26-488 6,1 95-37,2-112 8,14 74 0,-13-98 40,-2-9 1,1 1 1,5 15-1,-5-21 4,-1 0 1,1 0-1,0 0 0,0 0 0,0 0 0,0 0 0,0-1 0,0 1 0,1-1 0,4 4 0,-6-5 1,0-1 1,-1 1-1,1 0 0,0-1 1,0 1-1,0-1 0,0 1 1,0-1-1,0 0 0,0 1 1,0-1-1,0 0 0,0 1 1,0-1-1,0 0 0,0 0 1,0 0-1,0 0 0,0 0 0,0 0 1,0 0-1,0-1 0,0 1 1,0 0-1,-1 0 0,1-1 1,0 1-1,0-1 0,0 1 1,0-1-1,1 0 0,1-2 7,0 0 0,-1 0-1,1 0 1,-1 0 0,1-1 0,2-4-1,0-1 12,9-14 52,-1-2 0,18-47 1,-22 48-40,63-177 180,-60 167-196,124-429 47,-43 29 5,-88 402-53,7-35 165,3-119 1,-33 307-364,-5 141 118,1 293 150,22-530-86,3 201 55,15-11-142,0-118-5,-17-92 88,3 15-11,-2-9 2,1 1 1,5 14 0,-6-21 15,0-1-1,1 1 1,-1-1 0,1 0 0,0 0 0,0 0-1,0 0 1,7 6 0,-9-9 2,0 0-1,0 0 1,1 0-1,-1 0 1,0 0-1,0 0 1,0 0-1,1 0 1,-1-1-1,0 1 1,1 0-1,-1-1 1,1 1-1,-1-1 1,1 0-1,-1 1 1,0-1-1,1 0 1,-1 0-1,1 0 1,0 0-1,1-1 1,0 0 5,0-1 1,0 1 0,0-1 0,0 0-1,0 0 1,-1 0 0,1-1 0,2-3-1,-4 5-7,4-3 8,-1-1 1,0 1-1,0-1 0,-1 0 1,1 0-1,3-9 1,16-34 84,29-92 0,66-341 426,-117 477-518,83-488 110,-43-68 142,-41 557-250,0-1 1,0 1 0,0-1-1,0 1 1,-1-1 0,-1-5-1,1 15-14,-1 0-1,1 0 0,0 1 1,0-1-1,1 10 0,-5 180-108,6 140 74,0-279 40,11 477-116,11-263 148,-13-202-44,35 120 1,-43-184 13,2 10-2,14 29 0,-16-38 3,1-1 0,0 0 0,1-1 1,0 1-1,-1 0 0,1-1 0,1 0 0,6 6 0,-9-8 0,0-1 0,0 1 0,1 0 0,-1-1 0,1 1 0,-1-1 0,1 0 0,-1 0 0,1 0 0,0 0 0,-1 0 0,1 0 0,3 0 0,-3-2 0,0 1 0,0-1 0,-1 0 0,1 0 0,0 0 0,0 0 0,-1-1 0,1 1 0,-1-1 0,1 1 0,-1-1 0,1 0 0,-1 0 0,0 0 0,3-4 0,10-10 13,0 0 0,-1-2 0,18-29 0,-15 16 29,-1-1-1,19-51 0,86-306 322,-54 119-290,-62 247-71,18-84 16,17-211 1,-35-87 104,-5 400-121,-1-1 0,1 1 1,-1 0-1,0 0 0,0 0 0,-3-6 1,3 28-69,1 0 0,2 30 0,16 184-8,37 291 68,-41-421 6,5-1 0,45 140 0,-53-205-30,1-2 0,2 1 0,2-2-1,0 0 1,27 37 0,-39-64 25,0 1-4,0 0 1,1-1 0,7 8 0,-10-11 5,0 0 0,0-1 1,1 1-1,-1-1 1,1 0-1,-1 0 1,1 0-1,-1 0 0,1 0 1,0 0-1,5 0 1,-7-1 1,1 1 1,0-1 0,-1 0-1,1 0 1,0 0 0,-1 0-1,1 0 1,0-1 0,-1 1-1,1-1 1,-1 1 0,1-1-1,-1 1 1,1-1 0,-1 0-1,1 1 1,1-3 0,0 1 1,-1-1 0,1 0 0,-1 0 0,0 0 0,0 0 0,2-3 0,1-2 3,1-4 14,1 0 0,-1 0 0,-1 0 0,0-1 0,-1 0 1,3-17-1,-2 12-1,39-175 138,0-130-95,-38 264-40,20-319 76,-19 268-58,0-56 212,-5 144-251,1 60 7,6 133 74,21 282-176,-29-440 90,52 462-127,-49-450 114,-2-13 2,0 1-1,1 0 1,1-1-1,7 19 1,-10-29 18,0 0 0,0 0 0,0-1 0,0 1 0,0 0 0,0 0 0,0-1 0,1 1 0,-1-1 0,3 3 1,-4-4-1,0 0 0,1 0 0,-1 0 0,0 1 0,0-1 0,1 0 0,-1 0 0,0 0 1,1 0-1,-1 0 0,0 0 0,0 0 0,1 0 0,-1 0 0,0 0 0,1 0 0,-1-1 0,0 1 1,0 0-1,1 0 0,-1 0 0,0 0 0,0 0 0,1 0 0,-1-1 0,0 1 0,0 0 1,0 0-1,1 0 0,-1-1 0,0 1 0,1-2 4,0 0-1,0 1 1,0-1 0,0 0 0,0 0 0,0 0-1,0-4 1,2-8 20,0-1 1,-2 0-1,1-17 0,-9-198 141,-31-23-70,34 234-81,-11-59 25,-36-112 1,39 166-72,12 23 31,0 1-1,0-1 1,-1 0 0,1 1-1,-1-1 1,1 0-1,0 1 1,-1-1 0,1 1-1,-1-1 1,1 1 0,-1-1-1,0 1 1,1-1-1,-1 1 1,1 0 0,-2-1-1,1 2 1,0 0 0,0 0 0,1 1 0,-1-1 0,1 0 0,-1 1 0,1-1 0,0 1 0,-1-1 0,1 3 0,-3 35 0,2 165 35,1-131-22,-1 40-19,3 114-36,-2-206 37,2 67-243,14 94 0,-7-143 93,-2-23 112,-7-15 43,0-1-1,1 0 1,-1 0-1,0 1 1,0-1-1,1 0 1,-1 1-1,0-1 1,0 0-1,1 0 1,-1 0-1,0 1 1,1-1-1,-1 0 1,0 0-1,1 0 1,-1 0-1,0 0 1,1 0-1,-1 0 1,0 1-1,1-1 1,-1 0-1,0 0 1,1 0-1,-1 0 1,0 0-1,1-1 1,-1 1-1,1 0 1,0-1-2,1 1 0,-1-1 0,0 0 0,0 0 1,1 0-1,-1 0 0,0 0 0,0 0 0,0-1 1,0 1-1,0 0 0,0-1 0,-1 1 0,1 0 1,0-1-1,-1 1 0,1-1 0,-1 1 0,1-3 0,2-5 1,5-11 11,0-1-1,-2 1 0,-1-2 0,0 1 0,-2 0 0,1-23 0,1-16 58,-7-96 0,-6 76 39,-21-89 1,26 158-120,0 9 27,2 4-87,0 1-1,1-1 0,-1 1 1,1 0-1,0-1 1,-1 1-1,1-1 0,1 5 1,-1 11-253,-1 6-1484,1-1 1,8 45-1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48.1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115 407 9728,'-2'-1'35,"-1"0"0,1 0 1,0 0-1,-1 0 0,1 1 0,-1-1 1,1 1-1,-1-1 0,1 1 1,-1 0-1,0 0 0,1 0 1,-1 0-1,1 1 0,-1-1 0,1 1 1,-4 1-1,2-1 82,1 1 0,0-1 0,0 1 0,0 0 0,0 1 0,0-1 0,0 0 0,0 1-1,1 0 1,-1-1 0,-2 5 0,2-1 33,-1-1 0,1 1-1,0 0 1,0 0-1,0 1 1,1-1 0,0 1-1,0-1 1,1 1-1,0 0 1,0-1 0,0 1-1,1 8 1,1-8-110,1 1-1,-1 0 1,2-1 0,-1 1 0,1-1-1,6 13 1,30 42 163,-5-8-60,-17-20-71,37 62-6,-47-85-69,0-1 0,1 0 0,0-1 0,0 0 0,1 0 0,15 11 0,-20-17 22,0-1 0,0 0 0,0 0 0,0 0 0,0-1 0,0 1 0,0-1 0,1 0 0,-1 0 0,0-1 0,1 1 0,-1-1 0,1 0 0,-1 0 0,0 0 0,1-1 0,-1 1 0,0-1 0,1 0 0,-1-1 0,0 1 0,0-1 0,0 0 0,5-2 0,7-6 151,-1 1-1,0-2 1,-1 0-1,21-21 1,-13 10 3,-1 0 1,-1-1-1,27-40 1,-38 49-121,-1 0 1,-1-1 0,0 0 0,-1 0 0,0-1 0,-2 1 0,0-1 0,3-25-1,-4 15 6,-1 1 0,-1-1-1,-2 0 1,-1 0-1,-8-44 1,7 59-36,0 1 1,0 0-1,-1 0 0,0 0 1,-1 1-1,0 0 1,-9-13-1,10 17-6,0 0 0,-1 0 1,0 0-1,0 0 0,0 1 0,-1 0 1,0 0-1,1 1 0,-1-1 0,-1 1 1,1 0-1,-10-3 0,13 5-15,-1 0 0,0 0 0,0 1 0,1-1 0,-1 1 0,0 0 0,0 0 0,0 0 1,1 0-1,-1 1 0,0-1 0,0 1 0,1 0 0,-7 3 0,5-2-8,1 0 0,-1 1 0,1 0 0,0 0 0,0 0 0,0 0 0,1 1 0,-1 0 1,-5 8-1,2-1 6,0 0 0,1 1 0,0 0 1,1 0-1,1 1 0,0-1 0,-4 21 0,4-6-17,0 0-1,2 0 0,1 0 0,2 0 0,0 0 0,11 51 0,-8-57 5,1 0 1,1-1-1,2 0 1,-1 0-1,2-1 1,1 0-1,0 0 1,2-1-1,16 21 1,-21-31 1,0 0 0,1-1 0,0 0 0,0 0 0,0-1 0,1 0 0,0 0 0,0-1 0,0-1 0,1 1 1,10 2-1,-13-5 14,1 0 1,-1 0 0,1-1 0,-1 0 0,1-1 0,-1 0 0,1 0 0,0-1-1,-1 1 1,1-2 0,-1 1 0,1-1 0,-1 0 0,0-1 0,13-5-1,-8 1 45,0 0 0,-1-1 0,0 0 0,-1-1 0,18-18-1,41-59 541,-54 63-437,0-1 0,-2-1 0,0 0 0,-2-1-1,9-29 1,30-140 683,-46 176-710,3-7-16,-2 0 0,3-49 1,-8 69-95,0 0 1,0 0-1,0 0 1,-1 0-1,0 0 1,0 0-1,0 0 1,-1 1 0,0-1-1,0 0 1,-1 1-1,1-1 1,-1 1-1,0 0 1,-1 0-1,1 0 1,-1 0-1,-5-5 1,7 9-19,1 0 0,-1-1 0,0 1 0,1 0 1,-1 0-1,0-1 0,0 1 0,0 1 0,0-1 0,0 0 0,0 0 0,0 1 1,0-1-1,0 1 0,0 0 0,0 0 0,0-1 0,0 1 0,0 1 0,0-1 0,0 0 1,0 0-1,0 1 0,-1-1 0,1 1 0,0 0 0,1 0 0,-1-1 0,0 1 0,-3 2 1,1 0-14,0 1 1,-1 0 0,1 0 0,1 0 0,-1 0-1,1 1 1,-1-1 0,1 1 0,0 0 0,-3 8-1,0 4-1,0 0 0,1 0 0,1 0-1,0 0 1,-1 34 0,4 93-75,10 12 68,-6-130 4,2 0 1,0-1-1,2 0 0,9 25 1,-13-43 19,0 0 0,0-1 0,1 0 1,0 0-1,0 0 0,0 0 1,0-1-1,8 7 0,-9-9 1,0 0 0,1 0 0,0-1 0,-1 0 0,1 0 1,0 0-1,0 0 0,0 0 0,0-1 0,0 0 0,1 0 0,-1 0 0,0 0 0,7 0 0,-2-1 0,0-1 0,0 0 0,0 0 0,0-1 0,0 0 0,0-1 0,8-3 0,5-3 0,31-19 0,-38 18 45,1 0 0,-2-1-1,1-1 1,-2 0 0,1-1-1,-2-1 1,0 0 0,0 0-1,-1-1 1,-1-1 0,-1 1-1,0-2 1,-1 1 0,-1-1-1,7-23 1,0-6 168,-3 0 1,-1-1-1,-2 0 0,-3 0 1,0-71-1,-5 108-190,0-1-1,-2 0 1,1 1 0,-1-1-1,-1 1 1,0 0 0,0 0-1,-6-11 1,7 17-21,0 0 0,0 0-1,-1 0 1,0 0 0,0 1 0,0 0 0,0-1 0,0 1 0,-1 0 0,1 0 0,-1 1-1,0-1 1,0 1 0,0 0 0,0 0 0,0 0 0,0 1 0,0-1 0,-1 1 0,1 0-1,-7-1 1,7 2-19,0-1-1,0 1 1,0 0-1,-1 0 0,1 1 1,0-1-1,0 1 1,1 0-1,-1 0 0,0 0 1,0 1-1,0-1 1,1 1-1,-1 0 1,-4 3-1,3-2-10,1 1 1,0 0-1,0 0 1,0 1-1,0-1 0,1 1 1,0 0-1,0 0 1,-4 9-1,0 4-12,0 0 1,2 0-1,1 1 1,0 0-1,-2 26 1,3-1 30,1-1 0,3 1 0,1-1 0,2 0 0,17 75 0,-15-97-36,0 1 0,18 36 0,-22-52 41,1 0 0,0 0 1,1 0-1,0-1 1,0 1-1,0-1 0,0 0 1,1 0-1,0-1 0,0 1 1,0-1-1,0 0 0,11 5 1,-13-7 2,1-1-1,0 0 1,-1 0 0,1-1 0,0 1 0,0-1-1,0 0 1,-1 0 0,1 0 0,0 0 0,0-1 0,-1 1-1,1-1 1,0 0 0,-1 0 0,1-1 0,0 1 0,-1-1-1,0 0 1,1 1 0,-1-1 0,0-1 0,0 1-1,4-4 1,1-2-1,0 0 0,0 0-1,-1-1 1,0 0 0,-1 0-1,0-1 1,6-12 0,0-4 15,-2 0 0,-1-1 0,8-34-1,7-86 278,-22 130-188,-1 0 0,0 0 1,-1 0-1,-1 0 0,-1 0 0,-1 0 0,-7-28 1,7 37-90,0-1 1,0 0-1,-1 1 1,-1 0-1,1 0 1,-1 0 0,0 0-1,-1 1 1,0 0-1,0 0 1,-1 1-1,0-1 1,0 2 0,0-1-1,-16-8 1,6 5-21,-1 1 0,0 1 0,0 1 0,-24-5 0,-78-8-390,107 18 316,0 0 0,-1 1 1,1 0-1,0 1 1,-15 3-1,22-3 59,0 1-1,0-1 1,1 1 0,-1 0 0,1 1 0,-1 0-1,1-1 1,0 2 0,0-1 0,0 1 0,1-1-1,-1 1 1,-6 9 0,4-4-1,0 1 1,1 0-1,0 0 0,1 0 1,0 1-1,1 0 0,-5 18 0,1 7-83,-4 37-1,9-50 59,-2 15-69,0 48-1,5-66-78,1-1 0,1 1 0,1 0 0,6 21-1,-2-24-2,-10-35 292,-8-16-67,1 0 19,-16-36 0,21 58-25,-1 1 0,0-1 0,-1 1 0,-1 0 0,0 1 0,-15-16 0,8 12-7,-1 1 0,-1 1-1,1 0 1,-2 2 0,-36-18 0,12 11-4,-70-19 1,89 30-62,-1 1 1,1 0-1,-27 0 1,39 5 41,0 0 1,0 0-1,0 1 0,0 1 0,1 0 1,-1 0-1,0 1 0,-19 8 0,24-7 4,0 0-1,0-1 1,0 2-1,1-1 1,0 1-1,-1 0 1,2 0-1,-1 0 1,0 1-1,1-1 0,0 1 1,1 0-1,-1 0 1,1 1-1,0-1 1,1 1-1,-4 13 1,1 2-20,1 0 1,0 0-1,2 1 1,1 30-1,0-45-5,1 0 0,1 0-1,0 1 1,0-1 0,1 0 0,3 10-1,-2-12 18,-2-9 4,-2-12 2,-2-10 33,-2 1-1,0-1 0,-2 1 1,0 1-1,-2 0 0,0 0 0,-2 0 1,-25-38-1,31 54-116,0 0 0,-1 0 0,0 1 0,-9-9 0,13 14-34,0-1 0,1 1 0,-1 0-1,0 0 1,0 0 0,0 0 0,0 0-1,0 1 1,0-1 0,-3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6:56.81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161 397 5632,'-52'-59'10756,"50"65"-10435,3 15-167,25 226 1153,-17-168-1040,9 124 170,-10 34-341,-4-105-117,1 198 13,-5-273-48,0 318 66,10-33 49,61 355-70,-68-664-38,-1 63-1,-3-54 27,1-42 20,0 1 1,0-1-1,0 1 0,1-1 1,-1 1-1,0-1 0,0 1 1,0-1-1,0 1 1,0-1-1,1 1 0,-1-1 1,0 0-1,1 1 1,-1-1-1,0 1 0,0-1 1,1 0-1,-1 1 0,1-1 1,-1 0-1,0 1 1,1-1-1,-1 0 0,1 0 1,-1 1-1,1-1 1,-1 0-1,0 0 0,1 0 1,-1 0-1,1 0 1,-1 0-1,1 0 0,-1 0 1,1 0-1,-1 0 0,1 0 1,-1 0-1,1 0 1,-1 0-1,2 0 0,25-8 21,-17 5-51,-4 1 42,1 0 0,0 0 0,-1-1 0,10-5 0,5-2 95,6-5 7,-20 11-72,0 1 0,0-1 0,10-3 0,19-4 57,44-9 0,93-4 13,14-4 48,-2 0 45,-137 21-158,499-41-12,-334 37 35,235-6-1,-17 41-66,-247-8 117,-88-5-155,74 5-52,-167-16 91,108 9 105,-73-6-79,6 2-33,-14 0-21,0-2 0,54-1 0,8 1-36,-64 0-18,25 1-78,-19-4 175,-34-13 54,-5-13-112,-10-27 0,0-1 99,-19-102 2,-17-71-17,-26-181 4,66 335-17,-32-298-2,18 0-33,15 252 12,-37-173-1,41 262-70,-1 0-1,-2 1 1,-19-45 0,25 69 60,1 1 1,-1-1-1,-1 1 0,1 0 1,0 0-1,-1 1 1,0-1-1,0 1 1,0-1-1,0 1 0,-1 1 1,1-1-1,-1 1 1,0-1-1,1 1 1,-1 1-1,0-1 1,0 1-1,-7-2 0,-10 0 3,-1 1 0,1 0 0,-28 3 0,19 0 6,-5 0-11,1 2 0,0 1 1,-55 15-1,0-1 57,-1-4 0,-159 4-1,65-17-81,14 2 105,114-1-55,-171 8 19,64-9-38,87-1 13,-106-3 5,0-13-61,-32-15 2,-29 12 106,-6 16-22,-30-6-86,162 4 72,76 4-91,17 0-12,-1 0 0,-29-5 0,55 6 75,-1-1-1,0 1 1,0 0-1,0 0 1,0-1-1,0 1 1,0 0-1,1-1 1,-1 1-1,0-1 0,0 1 1,1-1-1,-1 1 1,0-1-1,1 0 1,-1 1-1,0-1 1,1 0-1,-1 0 1,1 1-1,-1-1 1,1 0-1,-1-1 0,1 0-1,-1 1 0,1-1 0,0 0-1,0 0 1,0 0 0,0 0 0,0 1-1,0-1 1,0 0 0,1 0 0,0-2-1,1-3-1,1 0-1,0 0 0,0 0 0,6-10 0,8-9-71,1 1 0,1 0 0,1 2 0,1 0-1,1 1 1,27-20 0,-42 37 47,0 0-1,0 1 1,1-1-1,0 1 1,-1 1-1,1-1 1,1 2-1,-1-1 1,9-1-1,-12 3 31,1 1-1,-1-1 1,1 1-1,0 1 1,-1-1-1,1 1 0,-1 0 1,0 0-1,1 0 1,-1 1-1,0 0 0,0 0 1,1 0-1,-2 1 1,9 4-1,7 9 23,-1 1-1,-1 0 1,20 24 0,-21-20-15,0 0 1,23 41-1,-29-45-7,135 222-1,-7-32-122,-129-194 121,0-1 0,1 0 0,0 0-1,20 15 1,-28-25 4,-1 1-1,1-1 1,0 0 0,0 0-1,0-1 1,0 1-1,1-1 1,-1 1-1,0-1 1,1 0-1,-1 0 1,1-1-1,-1 1 1,1-1-1,-1 1 1,1-1-1,-1 0 1,5-1-1,-4 0-4,0 0 0,0 0 0,1 0 0,-1-1 0,0 1 0,0-1 0,0 0 0,0-1 0,-1 1 0,1 0 0,-1-1 0,1 0 0,-1 0 0,0 0 0,0 0 0,0-1 0,0 1 0,-1-1 0,3-4-1,4-8 21,0 0-1,13-34 0,-12 22 3,-1 0 0,-1-1 0,-2 0 0,0 0 0,-2 0 0,-2-1-1,0 1 1,-2-1 0,-1 0 0,-2 1 0,-1-1 0,-1 1 0,-1 0 0,-16-46 0,19 68-40,1 1 0,-1-1-1,-1 1 1,1-1 0,-1 1 0,0 0 0,0 1 0,-1-1 0,1 1 0,-1 0 0,-1 0 0,-5-5-1,8 7 10,-1 1 0,1-1 0,-1 1 0,0 0 0,0 0 0,0 0 0,0 0 0,0 1 0,0-1 0,-1 1 0,1 0 0,0 1 0,0-1 0,-1 1 0,1 0 0,-1 0 0,1 0 0,0 0 0,-1 1 0,1 0 0,0 0 0,-1 0 0,1 0 0,0 1 0,0-1 0,0 1-1,0 0 1,-4 3 0,-4 3-6,1 1-1,-13 11 0,19-16 1,0 1 1,-1 0-1,2 1 0,-1-1 1,0 1-1,1 0 0,-4 8 1,-10 22-30,3 1 1,1 0 0,-18 75-1,-48 416 169,75-459-155,3 0 0,12 114 0,-10-182 31,3 35-14,14 55-1,-9-66 23,1 0 0,16 29 0,-15-33 17,1-1-1,1 0 0,0-1 0,2 0 0,19 21 0,-28-35 1,-1 0-1,1 0 1,0-1 0,0 0-1,0 0 1,0 0 0,1-1-1,-1 1 1,1-1 0,0-1-1,0 1 1,0-1 0,0 0-1,1 0 1,11 1 0,-9-2 19,0-1 0,-1 1 0,1-2 1,0 1-1,0-1 0,0 0 0,0-1 1,0 0-1,-1 0 0,1-1 0,-1 0 1,9-5-1,-11 5-13,16-6 121,-1-2 0,-1-1 0,0 0 0,0-2 0,28-25 0,-27 21-13,-1-2-1,-1 0 0,0-2 0,-2 0 0,0 0 0,13-26 0,5-12 127,42-99 0,-61 122-238,-1 0 0,-2-1-1,-2 0 1,8-51-1,-17 77-23,6-32 29,-2 1-1,-2-1 0,-2-75 0,-2 111-59,-1-1 0,0 1 0,-1-1 0,0 1 0,0 0 0,-1-1 0,-6-14 0,2 11-53,-1 1 0,0-1 0,-14-14 0,3 5-80,-1 1 0,0 0 0,-2 2 0,-26-17-1,31 23 99,-1 2-1,-1 0 0,0 1 1,0 1-1,-1 1 0,0 0 1,-21-3-1,38 9 60,-2 0-4,-11-3-26,-1 0 0,1 1 0,-27-2-1,21 6 12,0 1 0,-31 7-1,50-8 24,1-1 0,-9 1-4,1 1 1,-1 1-1,1 0 1,0 0 0,0 1-1,-15 8 1,9-1-2,0 2 1,1 0 0,-20 21-1,22-19-9,0-1 0,0 2 0,2 0 0,-14 23 0,-19 60-15,37-81 29,-17 46-6,3 1 0,-18 98-1,25-87-24,5 2 0,-1 81 0,10-153 33,1 133 62,16-18 49,-14-107-101,-1-2-2,4 22 11,11 35-1,-3-29-36,2-1 0,2-1 0,1-1 1,2-1-1,35 47 0,-50-74 38,1-1 0,0 0-1,0 0 1,1 0 0,0-1 0,0-1 0,0 1 0,1-1 0,0-1 0,0 0 0,11 5-1,-15-8 28,1 0 0,-1 0 1,0-1-1,1 1 0,-1-1 0,1-1 0,-1 1 0,1-1 0,6 0 0,-1-1 62,-1-1 0,0 0 1,13-6-1,-17 7-72,4-3 65,0 1 0,0-2 0,0 1-1,-1-1 1,0-1 0,16-11-1,-11 4 25,0 0-1,14-18 1,-8 9 12,11-15 87,-1-2 1,-2 0-1,42-80 1,-68 116-221,31-55 91,-3-2 1,40-116 0,25-175-59,-81 277-46,-3-1 0,-3 0 0,-3-80 0,-6 134-28,-1 1 0,-1 0 1,-1-1-1,0 1 0,-2 1 1,0-1-1,-11-22 0,-6-11-90,-2 2 0,-2 0-1,-47-64 1,69 107 106,-7-10-15,0 1 1,0 1-1,-2 0 1,-20-19-1,31 32 29,-1 1-1,0 0 0,0 0 0,0 0 1,0 0-1,-6-1 0,8 2 2,0 1 0,1-1-1,-1 1 1,0 0 0,1-1-1,-1 1 1,0 0 0,1 0 0,-1 0-1,0 0 1,0 1 0,1-1-1,-1 0 1,0 1 0,1-1 0,-1 1-1,-1 0 1,-2 5-5,0 0 0,0 0 0,1 1 0,0-1 1,0 1-1,1 0 0,0 0 0,0 0 0,0 0 0,1 1 0,-2 11 0,-4 29-12,1 1 0,0 74-1,10 33 6,0-96-10,3 1-1,3-1 0,16 61 1,-1-32 24,3 0 0,73 158 0,-39-124-14,-43-89-10,1-1-1,2 0 0,47 55 1,-66-86 25,9 12 0,1-2 0,0 1 0,21 15-1,-17-18 2,0-1 0,32 13 0,-43-20 0,-2 0 0,5 1 0,0 1 0,1-1 0,-1 0 0,1-1 0,-1 1 0,16 0 0,-13-4 2,0 0-1,0 0 1,0-1-1,0-1 1,10-4-1,-17 6 1,9-3 19,0-1 1,0 0-1,-1-1 0,0 0 1,0-1-1,-1-1 0,0 1 1,0-2-1,-1 0 0,19-19 1,-4 1 116,-1-2 0,-1 0 0,32-54 0,-44 67-98,127-244 296,-103 182-256,37-126 0,-57 152-72,-3-1 0,-2 0 0,4-70 0,-11 73-41,-2 1-1,-6-53 1,-26-90-273,0 65 27,24 105 233,-1 0 0,-1 0-1,-17-30 1,24 49 35,1 0 1,-1 0-1,0 0 0,0 1 0,0-1 0,0 1 0,0-1 1,-1 1-1,1 0 0,-1-1 0,-4-2 0,5 5 3,0 0 0,0-1 1,0 1-1,0 0 0,0 0 0,0 0 0,0 0 0,0 0 0,0 1 0,0-1 0,0 0 1,0 1-1,0 0 0,0-1 0,0 1 0,0 0 0,-2 2 0,3-3 7,-2 2-9,-1-1 0,1 1 1,0 0-1,0 0 1,0 0-1,0 0 0,0 0 1,1 1-1,-1 0 0,1-1 1,-3 4-1,-7 13-23,-14 31 1,23-43 28,-14 28-7,2 1 0,2 0 0,-13 57 1,16-54-1,-17 74-79,-12 127-1,25-116 8,4 149 1,14-97-9,17-26-14,-20-148 103,8 52-38,27 81 0,-29-114 22,1 0 1,1-1-1,1 0 1,1 0 0,0-1-1,21 24 1,-30-39 17,1-1 1,0 0-1,-1 0 1,2 0-1,-1 0 1,0 0-1,0-1 1,1 1-1,0-1 1,-1 0-1,5 2 1,-3-3 7,-1-1 0,0 1-1,1-1 1,-1 1 0,1-1 0,-1-1 0,1 1 0,-1-1 0,7-1 0,-1 0 43,0 0 0,-1-1 0,1-1 0,-1 0 0,0 0 0,0 0-1,0-1 1,-1-1 0,1 0 0,11-10 0,-13 10-14,11-9 71,-1 0-1,0-2 1,-2 0-1,0 0 1,24-39-1,-31 44-69,85-135 226,-72 104-199,28-77 1,-20 20-2,32-186 0,-55 242-62,-2-1 1,-2 1 0,-4-47-1,-1 61-38,0 1 0,-2-1 0,-1 1 0,-2 0 0,-1 0 0,0 1 0,-18-34 0,20 48 16,-1-1 1,0 1-1,-14-18 0,18 28 6,0-1 1,0 1-1,0 0 1,0 0-1,-1 1 0,1-1 1,-1 1-1,0 0 1,0 0-1,0 1 0,0-1 1,-9-1-1,12 3 11,0 0-1,0 1 1,0-1-1,-1 1 1,1 0-1,0 0 1,0 0-1,-1 0 1,1 0-1,0 0 1,0 1-1,-1-1 1,1 1-1,-3 1 1,1 0-3,1 0 1,-1 0-1,1 1 1,0-1-1,0 1 1,-4 4 0,4-4-3,0 0 1,0 1-1,0-1 1,1 1-1,0-1 1,-1 1-1,1 0 1,1 0-1,-3 5 1,-7 24-4,2 1 1,2 0-1,-6 53 0,5 30 27,10 214 0,10-235-138,31 128-1,27 17-38,-51-193 117,1-1 0,46 77 0,-59-114 43,-1 0 1,1 0-1,1-1 1,0 1-1,0-2 0,1 1 1,0-1-1,0-1 1,19 12-1,-25-17 1,0 0-1,1 0 1,-1 0-1,1 0 1,-1-1-1,1 0 1,0 0-1,-1 0 1,1 0-1,0 0 0,0-1 1,0 0-1,0 0 1,6 0-1,-2-2 7,-1 0 0,0-1-1,0 1 1,-1-1 0,13-8-1,-15 9 1,18-11 89,-1 0 0,-1-2 0,0 0 0,30-32 0,-32 29-7,-1-2 0,-1 0 0,-1-1 0,-1 0 0,23-45 0,-28 49-51,18-35 67,-1 0-1,-3-2 1,-3-1-1,23-91 1,-14 11-75,14-162 0,-39 223-82,-7-100 0,2 141 63,-2 0 1,-2 0 0,-13-48-1,15 69-10,2 7-4,-1-1 1,0 0-1,0 0 1,-5-9-1,6 13 0,0 1 1,0 0-1,1 0 0,-1 0 1,0 0-1,0 0 0,0 0 1,0 0-1,0 1 0,0-1 1,-1 0-1,1 0 0,0 1 1,0-1-1,-1 1 0,1-1 1,0 1-1,0 0 0,-1-1 1,1 1-1,0 0 0,-1 0 1,1 0-1,-1 0 0,1 0 1,-3 0-1,1 1-5,0 0 0,0 0 1,0 0-1,0 0 0,0 1 0,0-1 0,0 1 1,0 0-1,0-1 0,1 1 0,-5 4 0,1 0-6,1 0 1,0 0-1,-9 14 0,14-20 14,-4 7-15,0 1 0,0-1 1,0 1-1,-4 13 0,-10 45-102,-13 82 1,-15 178-251,32-129 251,10-96 119,11 126 1,-2-169-163,21 94 0,-19-123 70,2 0 1,0-1-1,2 0 1,28 48-1,-34-66 93,1 0-1,1-1 1,-1 0 0,2 0-1,-1 0 1,1-1 0,16 13-1,-21-19 0,-1 0-5,1 1 0,0-1-1,1 0 1,-1 0 0,0-1 0,0 1 0,7 1 0,-8-2 1,0-1 1,0 0-1,0 0 0,0 0 1,0-1-1,1 1 0,-1 0 1,0-1-1,0 1 0,0-1 1,0 0-1,0 0 0,0 0 1,0 0-1,-1 0 0,1 0 1,2-2-1,10-8 41,-1 0-1,0-1 1,-1 0 0,19-25-1,43-67 245,-61 86-247,9-19 72,0 0 0,-3-1 0,28-73 1,-25 42 37,18-98 0,-30 104-125,-2 0 0,-3-1-1,-3 1 1,-3-1 0,-12-88-1,-4 52 8,-3 1 0,-53-154 0,70 247-27,-3-16 11,-2 0-1,-1 1 1,-15-26 0,22 44-13,1 1 0,-1 0 0,0 0 0,1 0 0,-1 0 0,0 0 0,-3-2 1,4 3-2,0 1 1,1-1-1,-1 1 1,0 0 0,0-1-1,0 1 1,0 0 0,0-1-1,1 1 1,-1 0 0,0 0-1,0 0 1,0 0-1,0 0 1,0 0 0,-1 0-1,0 1 2,0 0 0,0 0-1,0 0 1,0 0 0,0 0-1,0 1 1,1-1-1,-1 1 1,0-1 0,1 1-1,0 0 1,-1-1 0,1 1-1,0 0 1,0 0 0,0 0-1,-1 3 1,-5 11 2,1 0 1,0 0-1,1 1 0,1 0 1,-3 28-1,7-40-5,-24 167-205,-2 243 0,26-399 182,-1 4-58,2 0 0,4 31 0,-5-50 75,0 0-1,0 0 0,0 0 0,0 0 1,0 0-1,1 0 0,-1 0 1,0 0-1,1 0 0,-1 0 1,1 0-1,-1 0 0,1 0 0,-1 0 1,1 0-1,-1 0 0,1-1 1,0 1-1,0 0 0,-1 0 0,1-1 1,0 1-1,1 0 0,-1-1 3,0 0-1,0 0 0,0-1 0,-1 1 0,1 0 1,0-1-1,0 1 0,0 0 0,-1-1 1,1 1-1,0-1 0,0 0 0,-1 1 0,1-1 1,-1 1-1,1-1 0,0 0 0,-1 0 1,1 1-1,0-3 0,4-6-30,0 0 0,0-1-1,4-15 1,2-13-7,-1 0-1,6-61 1,-4-80 176,-11 140-105,-8-76-1,4 94-19,-2 0 0,0 0-1,-2 0 1,0 1-1,-16-31 1,9 25 26,-1 0 0,-1 1 0,-1 1 0,-24-26 0,-49-40-56,79 81 39,0 0 0,0 1 0,-1 0 0,0 1 0,0 0 0,-1 1 0,-20-7 0,30 12-16,0 1-1,0-1 1,0 1 0,0 0-1,0 0 1,0 0 0,0 0-1,0 0 1,0 1-1,1 0 1,-1-1 0,0 1-1,0 0 1,-4 3 0,-3 1-26,0 1-1,-14 10 1,13-8 1,-36 30 69,34-26-34,-1-1-1,-19 12 1,28-20-16,0 0 1,-1-1 0,1 1 0,-1-1-1,0 0 1,0-1 0,0 1 0,0-1-1,0 0 1,-9-1 0,-87-3 139,0-5 1,-174-36-1,104 12-5,166 31-133,-77-13-42,-1 4 1,-113 0 0,30 17 121,-106-3-161,201-9 137,-106-22 0,49 8-158,35 3 36,-161-19 147,235 34-110,-1 2 0,0 0 0,-33 8 0,50-9 48,-15 2-17,0-1 1,-31-2 0,9 0-130,-16 1-148,-114-4 181,128 1 29,25 3 8,0-2 0,-27-5 0,-9-8-18,33 10-85,21 5 186,1-6-358,-1 6 326,0-1 0,0 1 0,0-1 0,0 1 1,0-1-1,0 1 0,0-1 0,0 1 0,1-1 0,-1 1 0,0-1 0,0 1 1,0-1-1,1 1 0,-1-1 0,0 1 0,1-1 0,-1 1 0,5-4 3,1 2 0,-1-1-1,1 0 1,-1 1-1,1 0 1,0 1 0,0-1-1,0 1 1,7-1-1,-3 0 24,88-14 21,66-15-3,-98 15-33,79-8 0,98-12-133,25 16 21,-266 20 112,277-12 91,-5 0 26,48-4-84,59-3 30,-151 18 52,-129 1-75,162 5 13,-183-5 74,148 2-206,-33 0 135,-105-3-5,-26 5 50,-19 1-106,-44-5-139,1 0 0,0 1 0,13 6-1009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05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191 595 6272,'0'-67'7018,"0"65"-6877,-1 1-1,1 0 1,0 0-1,-1 0 1,1-1-1,-1 1 1,1 0-1,-1 0 1,0 0-1,0 0 1,1 0 0,-1 0-1,-1-1 1,1 1-74,1 1 0,-1-1 0,1 1 0,-1-1 0,1 1 1,-1-1-1,1 1 0,-1-1 0,0 1 0,1 0 1,-1-1-1,0 1 0,1 0 0,-1 0 0,0-1 0,1 1 1,-1 0-1,0 0 0,1 0 0,-1 0 0,0 0 1,1 0-1,-1 0 0,0 0 0,0 0 0,0 1 0,-4 4 109,2 2-188,0 0 0,0 0 0,1 1 0,0-1 0,0 1-1,1-1 1,-1 13 0,1 58 44,2-38-63,0-11-81,4 42-1,-4-62 86,1-1-1,0 1 0,0 0 1,1-1-1,0 1 1,1-1-1,0 0 0,0 0 1,6 8-1,-9-15 27,0 1 0,0-1 0,-1 0 1,1 0-1,1 0 0,-1 0 0,0 0 0,0 0 0,0 0 0,0 0 0,1-1 0,-1 1 1,0 0-1,1-1 0,-1 1 0,1-1 0,2 1 0,-3-1 7,0 0 0,1 0 0,-1 0-1,0 0 1,1-1 0,-1 1 0,0 0 0,0-1-1,0 1 1,1-1 0,-1 0 0,0 1 0,0-1 0,0 0-1,0 0 1,2-1 0,0-2 11,0 1 0,0-1-1,0-1 1,0 1 0,0 0 0,-1-1-1,0 1 1,0-1 0,2-7 0,-2 2-14,0 1 0,-1 0 0,0-1 1,-1 1-1,0 0 0,-2-11 0,-10-57-5,9 59-18,-44-213 131,35 188-158,-2 1 1,-1 0 0,-26-49-1,-71-128-465,109 211 390,12 24 63,-4-8 56,2 5 6,-1 0-1,7 20 1,54 181-8,-51-168 12,2 0-1,1-1 1,28 45 0,-12-35-898,79 93 0,-100-132 229,2 0-1,-1-2 1,2 0 0,20 14-1,6 1-2563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7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10752,'0'3'7871,"0"6"-7839,4-1 0,1 4-32,-1 0 0,1 3-576,-1 2-160,5-1-223,0-4-33,-4-1-320,-1-2-32,5-2-2528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05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67 128 6528,'9'31'4538,"0"-32"-3076,-6-3-1349,0 0 1,-1 0-1,1 0 1,-1-1 0,1 1-1,-1-1 1,0 1 0,-1-1-1,1 0 1,0-8 0,0 9-58,-1-4 76,1 0-1,-1 0 1,1-13-1,-2 18-81,0 0-1,-1 0 1,1 0-1,0 0 0,-1 0 1,1 0-1,-1 0 0,0 1 1,0-1-1,0 0 0,0 1 1,-4-6-1,5 7-36,-1 0 0,0 1 0,0-1 0,0 0 0,0 0 0,0 1 0,0-1-1,0 1 1,-1-1 0,1 1 0,0-1 0,0 1 0,0 0 0,0-1 0,-1 1 0,1 0 0,0 0 0,0 0-1,-1 0 1,1 0 0,0 0 0,0 0 0,0 0 0,-1 1 0,1-1 0,0 0 0,0 1 0,0-1 0,-2 2-1,-2 0 3,0 1-1,0 0 0,0 0 1,-6 6-1,8-6-4,-1 0 1,1 0-1,0 0 1,1 1-1,-1-1 1,1 1-1,-1 0 1,1 0-1,0 0 1,1 0-1,-1 0 1,-1 8-1,0-1 32,2 0 0,-1 0 0,2 19 0,-1-11-26,2 1 0,0-1 0,1 0 0,1 0 0,1 0 0,12 36 0,-13-50-18,-1 1 1,1 0 0,6 8-1,-8-13 2,0 1 0,0-1 0,0 0 0,0 1 0,0-1 0,1 0 0,-1 0 0,0 0 0,1 0 0,-1 0 0,0 0 0,1-1 0,-1 1 0,1 0 0,-1-1 0,1 1 0,0-1 0,-1 0 0,3 1 1,0-1-91,0-1 0,1 0 0,-2 0 0,1 0 0,0-1 1,0 1-1,0-1 0,5-3 0,28-20-2227,-13 5-1277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06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3 7808,'-1'-1'200,"0"1"1,0 0 0,0-1-1,0 1 1,0 0-1,0 0 1,-1-1-1,1 1 1,0 0 0,0 0-1,0 0 1,0 0-1,0 1 1,-1-1 0,1 0-1,0 0 1,0 1-1,0-1 1,0 1 0,0-1-1,0 1 1,0-1-1,0 1 1,0-1-1,0 1 1,0 0 0,-1 1-1,1 0-132,0 0 0,0 0 1,-1 1-1,1-1 0,1 0 0,-1 1 0,0-1 0,1 1 1,-1-1-1,1 1 0,0-1 0,-1 1 0,2 3 0,-1 10 29,1 0-1,1 0 1,0 0 0,1-1-1,1 1 1,0-1-1,1 1 1,9 16 0,-12-27-76,1 0 0,0-1 1,0 1-1,1-1 1,-1 0-1,1 0 1,0 0-1,0-1 1,0 1-1,0-1 1,1 0-1,-1 0 1,1 0-1,0-1 1,0 1-1,0-1 1,0-1-1,0 1 0,1-1 1,6 2-1,-7-3 27,0 1 0,-1-1-1,1 0 1,0-1 0,-1 1-1,1-1 1,-1 0 0,1 0-1,0 0 1,-1 0 0,0-1-1,1 0 1,-1 0 0,0 0-1,0 0 1,0-1 0,0 0-1,-1 0 1,1 0 0,-1 0-1,1 0 1,-1-1 0,0 1-1,2-5 1,-2 4-33,-1 0 0,0-1 0,0 1 0,0-1 0,0 1 0,-1-1 0,0 1 0,0-1 0,1-7 0,-1-2-7,-3-27 0,0 2 130,2 39-139,0-1 0,0 1 0,0-1 0,0 1-1,0 0 1,0-1 0,0 1 0,0 0 0,0-1 0,0 1-1,0-1 1,0 1 0,0 0 0,0-1 0,1 1 0,-1 0 0,0-1-1,0 1 1,0 0 0,1-1 0,-1 1 0,0 0 0,0-1-1,1 1 1,-1 0 0,0 0 0,0-1 0,1 1 0,-1 0 0,1-1-1,0 1 2,0 0-1,-1 1 1,1-1-1,0 0 1,0 0-1,-1 0 1,1 1-1,0-1 1,-1 0-1,1 1 0,0-1 1,-1 0-1,1 1 1,0-1-1,0 1 1,3 3 0,0 0 0,0 0 1,0 1-1,5 8 0,29 54 467,-4 2 0,-2 2-1,35 117 1,-63-174-151,0 1 0,0-1-1,-2 1 1,2 27 0,-4-41-308,0 0 0,0 0 0,0 0 1,0 0-1,0 0 0,0 0 1,0 0-1,-1 0 0,1 0 0,0 0 1,-1 0-1,1 0 0,-1 0 0,1 0 1,-1-1-1,1 1 0,-1 0 0,0 0 1,1-1-1,-1 1 0,0 0 0,0-1 1,1 1-1,-1-1 0,0 1 1,0-1-1,0 1 0,0-1 0,0 1 1,0-1-1,0 0 0,0 0 0,0 1 1,0-1-1,-1 0 0,-3 0-40,0 0 1,-1 0-1,1 0 0,0-1 0,-7-1 0,-3-2-140,0-1 0,0 0 0,1-1 0,0-1 0,1 0 0,-1-1 0,1 0 0,1-1 0,0 0 0,0-1 0,-18-20 0,27 27 4,1 0-1,0 0 0,-1 0 1,1 0-1,0 0 0,1 0 0,-1 0 1,0-1-1,1 1 0,0-1 1,0 1-1,0-1 0,0 0 0,0-5 1,1 4-123,0 0-1,1 0 1,0 0 0,0 0 0,0 0 0,0 0 0,1 1 0,0-1 0,-1 0-1,6-8 1,13-17-1581,-1 2-1322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06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93 145 8832,'-6'8'1748,"-1"0"-1,-9 9 1,14-14-1631,0-1 0,0-1 0,0 1 0,0 0 0,0 0 0,0-1 0,-1 1 0,1-1-1,-1 0 1,1 0 0,-1 0 0,0 0 0,1 0 0,-4 0 0,5-1-114,1-1 1,-1 1-1,0 0 1,1-1-1,-1 1 1,0 0-1,1-1 1,-1 1-1,1-1 1,-1 1-1,1-1 1,-1 1-1,1-1 1,-1 0-1,1 1 1,-1-1-1,1 0 1,0 1-1,-1-1 1,1 0-1,0-1 1,-7-18-67,6 17 38,-1-8 10,0 0 0,0 0 0,1-1 0,1-20-1,8-43-772,-8 74 776,0 1 0,0-1-1,0 1 1,0 0 0,0-1-1,0 1 1,0-1 0,0 1 0,0-1-1,1 1 1,-1 0 0,0-1-1,0 1 1,0 0 0,0-1 0,1 1-1,-1-1 1,0 1 0,0 0-1,1-1 1,-1 1 0,0 0 0,1 0-1,-1-1 1,0 1 0,1 0-1,-1 0 1,1-1 0,-1 1 0,0 0-1,1 0 1,-1 0 0,1 0-1,-1 0 1,0 0 0,1 0 0,-1 0-1,1 0 1,-1 0 0,1 0-1,-1 0 1,0 0 0,1 0 0,-1 0-1,1 0 1,-1 0 0,0 0-1,1 0 1,-1 1 0,1-1 0,0 0-1,20 17-174,-18-15 171,5 6 29,1-1 1,0 0 0,0 0 0,1-1 0,0 0 0,0-1 0,0 0 0,1-1-1,-1 0 1,1-1 0,0 0 0,0 0 0,1-1 0,20 0 0,-29-2 27,-1 0 0,0 0 0,1 0 0,-1-1 0,0 0 1,1 1-1,-1-1 0,0 0 0,0 0 0,1 0 0,-1 0 1,0 0-1,0-1 0,0 1 0,0-1 0,-1 1 0,1-1 1,0 0-1,-1 0 0,1 0 0,-1 0 0,2-2 0,-2 3-35,-1-1 1,1 1-1,0-1 0,-1 1 0,1-1 0,-1 0 0,0 1 0,1-1 0,-1 0 0,0 0 0,0 1 0,0-1 0,0 0 0,0 1 1,-1-1-1,1 0 0,0 1 0,-1-1 0,1 0 0,-1 1 0,0-1 0,1 1 0,-1-1 0,0 1 0,0-1 0,0 1 0,0 0 1,0-1-1,0 1 0,-1 0 0,-1-2 0,2 2-5,1 1 0,-1-1 0,1 1 0,-1-1 0,1 1 0,-1-1 0,1 1 0,-1-1-1,0 1 1,1-1 0,-1 1 0,0 0 0,1 0 0,-1-1 0,0 1 0,0 0 0,1 0 0,-1 0 0,0-1 0,0 1 0,1 0 0,-1 0 0,0 0 0,0 1 0,1-1 0,-1 0 0,0 0 0,0 0 0,1 0 0,-1 1-1,0-1 1,1 0 0,-1 1 0,0-1 0,1 0 0,-1 1 0,0-1 0,1 1 0,-1-1 0,1 1 0,-1-1 0,1 1 0,-1 0 0,1-1 0,0 1 0,-1 0 0,1-1 0,0 1 0,-1 0 0,1-1 0,0 1 0,-1 1-1,-1 5-8,0-1 0,1 1 0,0 0 0,-1 9 0,2-16 9,0 11-27,0-1 0,0 1 0,3 13 0,-2-16 23,0-1 5,0 1 0,1-1 0,0 0 0,0 0 0,0 0 0,1 0 0,0-1 0,1 1 0,4 6 0,-6-9-24,1-1 0,-1 0 0,1 0 0,0 0 1,0 0-1,0-1 0,1 1 0,-1-1 0,0 0 0,1 0 0,0 0 1,-1 0-1,1 0 0,0-1 0,0 0 0,0 0 0,7 1 1,-3-1-258,-1-1 0,1-1 0,-1 0 0,1 0 0,-1 0 0,1-1 0,-1 0 0,0 0 0,0-1 0,0 1 0,0-2 0,10-5 0,14-9-3022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07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1 108 6784,'4'16'2282,"-4"-15"-2177,0-1 0,0 1-1,0-1 1,1 1 0,-1-1-1,0 0 1,1 1 0,-1-1-1,0 1 1,0-1 0,1 0-1,-1 1 1,1-1 0,-1 0-1,0 1 1,1-1 0,-1 0-1,1 0 1,-1 1 0,1-1-1,-1 0 1,2 0 0,2 3 1141,-4-2-1180,0-1 0,1 0 0,-1 0-1,0 1 1,0-1 0,0 0 0,0 0 0,0 1 0,1-1 0,-1 0 0,0 0 0,0 1 0,1-1 0,-1 0 0,0 0 0,0 0 0,1 1 0,-1-1 0,0 0 0,0 0 0,1 0 0,-1 0 0,0 0 0,1 0 0,-1 0 0,0 0 0,1 0 0,-1 0 0,0 0 0,1 0 0,-1 0-1,0 0 1,0 0 0,1 0 0,0 0 0,7-10 716,2-16-413,-7 17-350,-1-1-1,0 1 1,-1-1 0,0 1-1,0-1 1,-1 0-1,-2-17 1,2 27-19,0-1 0,0 1 0,0 0 0,0-1 0,0 1 0,0 0 0,0-1 0,0 1 0,0 0 0,0-1 0,0 1 0,0 0 0,0-1 0,0 1 0,0 0 0,0-1 0,-1 1 0,1 0 0,0 0 0,0-1 0,0 1 0,-1 0 0,1 0 0,0-1 0,0 1 0,-1 0 0,1 0 0,0 0 0,0-1 0,-1 1 0,1 0 0,0 0 0,-1 0 0,1 0 0,0 0 0,-1 0 0,1 0 0,0 0 0,-1 0 0,1-1 0,0 1 0,-1 1 0,1-1 0,0 0 0,-1 0 0,1 0 0,0 0 0,-1 0 0,0 1-13,0 0 1,0 0-1,0 0 1,0 0 0,0 0-1,1 0 1,-1 0-1,0 0 1,0 0 0,1 0-1,-1 0 1,1 1-1,-1-1 1,0 2 0,-3 19-5,-1-1 0,2 1 1,1 0-1,1 0 0,1-1 1,1 1-1,4 32 0,-4-51 11,-1 0 0,1 0 0,0-1 0,-1 1 0,1 0 0,0-1 0,1 1-1,-1-1 1,0 1 0,1-1 0,-1 0 0,1 1 0,0-1 0,0 0 0,0 0 0,0 0 0,4 3 0,-2-3-56,0 0 1,0 0 0,0-1 0,0 1 0,0-1 0,1 0 0,-1 0 0,0-1 0,1 1 0,-1-1 0,6 0 0,17-2-1356,0-1 0,43-11 0,-19 4-1879,-20 5 635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08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94 647 6528,'-13'-11'2070,"0"0"1,-1 1 0,-24-14-1,35 22-1957,2 2-82,1 0 0,-1-1 0,1 1 0,-1 0 0,1-1 0,0 1 0,-1 0 0,1 0 0,-1 0 0,0-1 0,1 1 0,-1 0 0,1 0 0,-1 0 0,1 0 0,-1 0 0,0 0 0,0 1-22,1 0-1,0 0 1,-1-1 0,1 1 0,0 0-1,0 0 1,0 0 0,0 0 0,0 0-1,0 0 1,0 0 0,0-1 0,0 1-1,0 0 1,1 2 0,4 22-12,10 32 0,-3-17 14,31 99 53,-37-121-96,2 0 0,1-1 0,0 0 0,1 0 0,19 23 0,-26-36 35,1 0 0,-1 0-1,1-1 1,8 6 0,-10-8 1,-1 0 0,0 0-1,0-1 1,1 1 0,-1 0 0,0-1 0,1 1 0,-1-1 0,1 0 0,-1 1 0,1-1 0,-1 0 0,1 0 0,-1 0 0,1 0 0,-1 0-1,1 0 1,-1 0 0,1-1 0,2 0 0,-1-1 13,0 0 0,0-1 0,0 1 0,0-1 0,0 0 0,0 0 0,-1 0 0,1 0 0,-1 0 0,4-8 0,1-6 28,-1-2 1,-1 1-1,-1-1 0,0 0 1,1-28-1,-4 28-36,-1-1 0,0 0 0,-2 0-1,0 0 1,-1 1 0,-2-1 0,1 1 0,-2 0 0,-1 0 0,0 1 0,-15-27 0,21 45-19,1-1 0,0 0 0,0 1 0,-1-1 0,1 0 0,0 1 0,-1-1 0,1 0 0,-1 1 0,1-1 0,-1 1 0,1-1 0,-1 1 0,0-1 0,1 1 0,-1-1 0,1 1 0,-1 0 0,0-1 0,0 1 0,-1-1 0,2 2 5,0-1-1,-1 1 0,1-1 1,0 1-1,-1-1 0,1 1 0,0-1 1,-1 1-1,1-1 0,0 1 0,0 0 1,0-1-1,0 1 0,0-1 1,0 1-1,0 0 0,0-1 0,0 1 1,0 0-1,3 37 78,0-28-77,-1 1 0,1-1 0,1-1 1,0 1-1,0 0 0,1-1 0,8 12 0,-12-18 24,1-1-1,0 1 1,0-1-1,0 0 1,0 0 0,0 0-1,0 0 1,0 0 0,1 0-1,-1-1 1,1 1 0,-1-1-1,1 1 1,0-1 0,-1 0-1,1 0 1,0 0-1,0-1 1,0 1 0,0-1-1,0 0 1,0 1 0,-1-1-1,1 0 1,0-1 0,0 1-1,0 0 1,0-1 0,0 0-1,3-1 1,-2 0 40,1 0 0,-1 0-1,0-1 1,0 0 0,0 0 0,0 0 0,0 0 0,-1-1-1,0 1 1,1-1 0,-1 0 0,4-6 0,0-3 61,0 0 0,10-26 0,-14 28-106,0 1 1,-1-1-1,0 0 1,0 1-1,-1-1 0,-1-13 1,-1-2 14,-6-36 1,0 27-5,-1-1 1,-1 2-1,-17-38 0,1 9-5,-3 2 0,-51-83-1,71 135-11,4 9 0,2 7 8,2 21-15,2-1 1,1 1-1,6 27 0,30 110-1,2-29 0,140 318 43,-157-400-16,12 31-290,4-2 0,65 101-1,-99-174 185,1-1-1,-1 0 0,2 0 0,0 0 0,0-1 0,15 12 0,-19-18 64,0 1-1,0-1 0,0 1 1,1-1-1,-1-1 0,1 1 1,0 0-1,-1-1 1,1 0-1,0 0 0,0-1 1,0 1-1,0-1 0,-1 0 1,1 0-1,0-1 0,7-1 1,-5 0 34,0 0 1,0-1-1,-1 1 0,1-1 1,-1-1-1,0 1 1,0-1-1,0-1 0,0 1 1,0-1-1,-1 0 0,0 0 1,0 0-1,-1-1 1,1 1-1,-1-1 0,0-1 1,3-6-1,-1 1 16,-1 0-1,0 1 0,-1-1 1,0-1-1,-1 1 0,-1-1 0,0 1 1,0-1-1,-1-21 0,-3 11-50,0 1-1,-2 0 0,-1 0 1,0 0-1,-2 0 0,0 1 1,-2 0-1,-12-22 0,-5-4-281,-2 2 0,-46-56 1,71 98 215,1 0 0,0-1 0,-1 1 0,1-1 1,0 1-1,1-1 0,-1 0 0,1 0 0,0 0 1,0 0-1,0 0 0,0 0 0,0 0 0,1 0 1,0 0-1,0 0 0,0 0 0,0 0 0,1-1 1,1-3-1,4-11-1932,1 2 1,1-1-1,17-28 0,-3 8-1627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09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27 8320,'-27'-27'7850,"28"50"-5925,42 138-1217,2 6-648,-22-42-163,-15-73-912,2 0 1,29 87 0,-35-129 657,-4-7 208,1-1-1,0 1 0,0-1 0,1 1 0,-1 0 0,0-1 0,1 0 1,0 1-1,-1-1 0,1 0 0,3 3 0,-5-5 114,0 0-1,0 0 1,1 1 0,-1-1-1,0 0 1,0 0-1,0 1 1,1-1-1,-1 0 1,0 0 0,0 0-1,1 0 1,-1 1-1,0-1 1,1 0 0,-1 0-1,0 0 1,0 0-1,1 0 1,-1 0-1,0 0 1,1 0 0,-1 0-1,0 0 1,1 0-1,-1 0 1,0 0 0,1 0-1,-1 0 1,0 0-1,0 0 1,1 0-1,-1-1 1,0 1 0,1 0-1,-1 0 1,0 0-1,1-1 1,5-10-1224,-6 9 1108,5-15-2866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09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36 8192,'-12'-29'2672,"12"29"-2627,0 0 1,0 0-1,0 0 0,0 0 1,0 0-1,0-1 1,-1 1-1,1 0 0,0 0 1,0 0-1,0-1 1,0 1-1,0 0 1,0 0-1,0 0 0,0 0 1,0-1-1,0 1 1,0 0-1,0 0 1,0 0-1,0-1 0,0 1 1,0 0-1,0 0 1,0 0-1,0-1 1,0 1-1,0 0 0,0 0 1,1 0-1,-1 0 1,0-1-1,0 1 0,4 3 1395,24 30 221,-16-19-1241,17 26 0,78 137 572,22 14-587,-13-52-390,-95-119 32,0 0 0,1 0 0,1-2 1,33 20-1,-51-35 41,-1 0-1,1-1 1,0 1 0,0-1-1,0 0 1,1-1-1,-1 1 1,0-1 0,1 0-1,-1 0 1,1-1 0,-1 1-1,1-1 1,-1 0-1,1-1 1,-1 1 0,0-1-1,1 0 1,-1-1-1,7-2 1,-8 3 15,-1-1-1,1 0 1,0 0-1,-1 0 1,1-1-1,-1 1 1,0-1-1,0 0 1,0 0-1,0 0 1,4-6-1,-3 2 21,0 1 0,-1-1 0,0 0 0,0 0 0,3-10 0,-2 2-76,-1 0-1,-1 0 1,0 0-1,0-1 1,-2-20-1,0 33-42,0-20-50,-2 1 0,0-1 0,-1 1 0,-1-1 0,-2 1 0,0 0 0,-12-29 0,2 18-1023,0 0 0,-2 1 0,-2 1 1,-46-57-1,62 82 529,2 4 218,1 0 0,-1 0-1,1 0 1,-1 0-1,1 1 1,-1-1 0,0 0-1,0 1 1,0 0-1,0-1 1,0 1 0,-4-2-1,-4 0-3335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5 144 8320,'-4'4'5162,"5"20"-4574,0 0-1,2 0 1,1 0-1,1 0 1,12 37-1,-15-57-549,0 1 0,0-1-1,0 0 1,0 0 0,0 0-1,1 0 1,0-1-1,4 6 1,-6-8 10,0 0 0,0 0-1,0 0 1,0-1 0,0 1 0,0 0-1,1 0 1,-1-1 0,0 1 0,0-1 0,0 1-1,1-1 1,-1 0 0,0 1 0,1-1-1,-1 0 1,0 0 0,1 0 0,-1 0-1,0 0 1,1 0 0,-1 0 0,0 0-1,1-1 1,-1 1 0,0 0 0,1-1 0,-1 1-1,0-1 1,0 0 0,0 1 0,1-1-1,0-1 1,2-1 47,-1-1 1,1 1-1,-1-1 0,0 0 0,0 0 1,-1 0-1,1 0 0,-1 0 0,0-1 1,0 1-1,0-1 0,1-4 0,1-5-42,-1 0 0,3-27 0,-4 5-637,-2 0 0,-5-40 0,-1-22-7050,7 99 7245,-1 0 1,0 1-1,0-1 1,1 1-1,-1-1 1,1 1-1,-1-1 1,1 0-1,1 3 0,1 2-360,6 16 830,23 39 0,-15-33 1438,2-1 1,1-1 0,1-1 0,39 36-1,-58-59-1288,1 0 1,0 1-1,0-1 0,0-1 0,0 1 0,0 0 0,0-1 1,0 0-1,1 1 0,-1-1 0,7 1 0,-8-2-113,0 0-1,0 0 0,-1 0 0,1 0 1,0 0-1,0 0 0,0-1 1,0 1-1,0 0 0,0-1 1,-1 0-1,1 1 0,0-1 0,0 0 1,-1 0-1,1 0 0,-1 0 1,1 0-1,-1 0 0,1-1 1,-1 1-1,1 0 0,0-3 0,9-12 91,-1 0 0,9-21 0,-2 5-213,-16 31 3,-1 0 0,1 0 1,-1 0-1,1 0 0,-1 1 0,1-1 0,0 0 1,-1 0-1,1 1 0,0-1 0,0 0 0,0 1 0,-1-1 1,1 1-1,0-1 0,0 1 0,0-1 0,0 1 1,0-1-1,0 1 0,2 0 0,6-3-49,10-6-59,-15 7 106,0 0 0,0 0 0,0 1 0,8-3 0,-10 4 4,-1 0 1,1 0 0,-1-1 0,1 1-1,0 1 1,-1-1 0,1 0 0,0 0-1,-1 1 1,1-1 0,-1 1 0,1-1-1,0 1 1,-1 0 0,1-1 0,-1 1-1,2 2 1,6 4-4,-1 1-1,0 0 1,-1 0 0,0 1 0,0 0-1,10 18 1,-11-17-779,0 0 1,0-1 0,1 1-1,1-1 1,0-1-1,16 15 1,-11-15-3368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0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1 167 8448,'4'-12'3872,"1"0"-1536,-1 9-1408,1-1-65,4-4-287,0 1-96,9-2-288,-5 1-128,10-4 32,-5 0-128,13-3-64,-10 3-512,11-4-223,-5 4-865,-5 0-288,-4 0-1984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1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8576,'9'12'3968,"9"-12"-1312,-5-4-1728,-4 4-65,18-3-511,-4-2-128,11-2-160,-2 2-256,8-7-32,-4 5-767,5-10-289,-11 5-544,6-7-224,-5-1-1504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4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117 179 7424,'-22'-56'2816,"8"41"-2208,-4-6 416,5 14 64,-1-1-352,5 1-128,0-2-320,0 1-192,5-4-64,-1 0-32,5 5 0,0-1-864,5-1-288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7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5 10880,'-9'-5'4128,"9"10"-3200,-4-5 95,8 0-1854,5 0-449,5 0-320,4 0-2496,4 7-992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1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5 139 9600,'-1'-2'424,"0"1"1,1-1-1,-1 1 1,1 0-1,-1-1 0,1 1 1,0-1-1,0 1 1,-1-1-1,1 1 1,0-1-1,0 1 1,1-1-1,-1 1 1,0 0-1,0-1 0,1 1 1,0-2-1,0 0-193,0 1-1,1 0 0,-1-1 1,1 1-1,-1 0 1,1 0-1,0 0 0,0 0 1,3-2-1,4-3-351,0 1 0,0 1 0,19-9-1,-22 11 569,18-7-258,0 1 0,0 0-1,1 2 1,29-5 0,-47 11-44,1 0 1,-1 0-1,1 1 0,-1 0 1,1 0-1,-1 1 0,0-1 1,1 2-1,12 3 0,-17-4-101,1 1-1,0 0 0,-1 0 1,1 0-1,-1 0 0,0 0 1,0 1-1,0-1 0,0 1 1,0 0-1,0 0 0,-1 0 1,1 1-1,-1-1 0,0 0 1,0 1-1,0-1 0,-1 1 1,2 4-1,0 2-66,-1 0 0,0 0 1,0 1-1,-1 11 0,-1-12-204,1-1 0,0 0 1,0 0-1,1 0 0,0 0 0,5 11 1,2 1-77,-6-12 254,1 0 0,0 0 0,0 0 0,1-1 1,0 0-1,1 0 0,8 10 0,-4-9 14,1 3 218,0-1-1,23 16 0,-28-23 0,0 0-1,-1 0 0,1 1 1,-1 0-1,0 0 0,0 1 1,-1-1-1,1 1 1,-1 0-1,0 0 0,5 13 1,-7-15-135,-1 1 0,0-1 0,0 0-1,0 1 1,0-1 0,-1 1 0,0-1 0,0 1 0,0-1 0,0 0 0,-1 1 0,0-1 0,0 1 0,0-1 0,0 0 0,-1 1 0,1-1 0,-1 0 0,0 0 0,-3 4 0,0-2-688,1 0 1,-1 0-1,0 0 0,-7 6 1,-24 16-6983,26-21 3479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2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17 8960,'-1'-2'673,"-1"0"0,1 0 1,-1 0-1,-10-6 4287,10 13-3421,2-5-1511,0 1 1,-1-1 0,1 1 0,0-1 0,0 1-1,-1-1 1,1 1 0,0-1 0,0 1-1,0-1 1,0 1 0,0-1 0,0 1-1,0-1 1,0 1 0,0-1 0,0 1 0,0-1-1,0 1 1,0-1 0,0 1 0,0-1-1,0 1 1,1-1 0,-1 1 0,0-1 0,0 1-1,1 0 1,3 3 115,0 1 1,0-1-1,1 0 1,-1 0-1,1-1 0,0 1 1,7 3-1,21 15 424,393 313 888,-386-304-1376,10 7-44,61 51 184,-108-86-89,0 0 1,0 0 0,0 0-1,0 0 1,-1 0 0,1 1 0,-1-1-1,0 1 1,0 0 0,2 4-1,-4-6-86,0 0-1,1 0 1,-1 0-1,0 0 1,0 0-1,0-1 1,0 1-1,-1 0 1,1 0 0,0 0-1,-1 0 1,1 0-1,-1-1 1,0 1-1,0 0 1,0 0-1,0-1 1,0 1-1,0-1 1,0 1-1,0-1 1,0 1-1,-1-1 1,1 0-1,-1 1 1,-1 0-1,-15 11-27,0 0 0,-1-1 0,-32 15 0,44-23-10,-134 69-796,98-48 231,-3 2-1843,-90 40 0,26-23-5722,86-32 4337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4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231 481 7040,'-6'-12'4079,"5"19"-1980,5 20-1486,-4-26-652,9 58 355,13 59 680,-7-60-594,27 99 214,-19-77-552,-23-68-57,0-9-33,0-10 77,0-3-42,-2-1-1,1 1 1,-2 0-1,-3-11 1,-4-21-100,1-9 117,-3 1-1,-22-64 1,27 98-95,0-1 1,-1 1-1,0 1 1,-2-1-1,1 1 1,-2 1-1,0 0 1,-1 1-1,0 0 0,-21-17 1,29 27 51,1 1 1,-1-1-1,0 1 0,0 0 1,-5-2-1,8 3 16,0 1 0,0 0 0,-1-1-1,1 1 1,0 0 0,0 0 0,0-1-1,0 1 1,0 0 0,0 0 0,0 0-1,-1 0 1,1 1 0,0-1 0,0 0-1,0 0 1,0 1 0,0-1 0,0 0-1,0 1 1,0-1 0,0 1 0,0 0-1,0-1 1,0 1 0,-1 1 0,-6 9-15,1 0 1,0 0 0,1 1-1,0 0 1,1 0 0,0 0-1,-3 18 1,1-1 14,1 0 0,1 0 0,2 0 0,0 46 0,4-62 25,0 1 0,0-1 0,1 1 0,1-1 0,0 0 0,1 0 0,1 0 0,0 0 0,0-1 0,1 0 0,1 0 0,0 0 0,11 12 0,-7-7 168,2-1 0,0-1 1,16 14-1,-25-25-56,1 0-1,-1 0 1,1-1 0,0 1 0,0-1-1,0-1 1,1 1 0,-1-1-1,1 0 1,-1 0 0,1 0 0,0-1-1,0 0 1,10 1 0,-15-2-117,0 0 1,-1 0-1,1 0 0,0-1 1,0 1-1,0 0 1,0-1-1,-1 1 0,1 0 1,0-1-1,0 1 1,-1-1-1,1 1 1,0-1-1,-1 0 0,1 1 1,-1-1-1,1 0 1,0 1-1,0-2 0,9-20 96,-3 1-99,-1 0-1,5-40 0,0-46 30,-10 93-29,2-35-116,-3 1 1,-9-79-1,-31-97-940,9 105 238,-51-128-1,77 233 841,6 19-23,0 0 1,0 0 0,-1 1-1,1 4 1,0 21 151,24 140 739,13 61-591,-26-161-422,33 103-1,-38-154-190,1 1 0,0-1 0,2-1 0,0 0 0,1 0 0,1-1 0,1 0 0,0-1 1,27 26-1,-34-38-154,0 0 0,1 0 0,-1-1 0,1 1 0,0-1 0,0-1 0,14 6 0,11 3-2780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4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54 104 7296,'1'0'346,"0"1"0,0-1 0,0 0 0,0 0 0,0 0 0,0 0 0,0 0 0,0 0 0,0 0 0,0 0 0,0 0 0,0-1 0,0 1 0,0 0 0,0-1 0,0 1 0,0-1 0,1 0 0,1-1-41,-1 1 0,0-1-1,-1 0 1,1 1 0,0-1 0,0 0 0,2-4 0,-2 3-231,0-1 1,0 0 0,0 1-1,-1-1 1,1 0 0,-1 0-1,0 0 1,0 0 0,1-8-1,-2 9-41,0 1-1,0 0 0,0 0 1,-1 0-1,1 0 0,-1 0 1,1 0-1,-1 0 0,0 0 1,0 0-1,-1-2 0,2 3-24,-1 0-1,0 1 1,1-1 0,-1 0-1,0 1 1,1-1-1,-1 0 1,0 1-1,0-1 1,0 1-1,1-1 1,-1 1-1,0 0 1,0-1-1,0 1 1,0 0-1,0 0 1,0-1-1,0 1 1,0 0-1,0 0 1,0 0-1,1 0 1,-1 0-1,0 0 1,0 1-1,0-1 1,0 0-1,-1 1 1,-1 0-5,0 0-1,0 1 1,0-1 0,0 1-1,0 0 1,0 0 0,1 0 0,-1 0-1,1 0 1,0 1 0,-1-1-1,1 1 1,0 0 0,0-1 0,1 1-1,-1 0 1,0 0 0,1 0 0,-2 6-1,-2 5 10,1 0 0,-4 30 0,7-35-22,-3 15-19,1 0 1,2 0-1,0 1 1,3 25-1,0-37 14,0 0-1,1 0 0,0 0 1,1 0-1,0-1 1,1 0-1,1 1 1,12 19-1,-15-27-8,1 1 0,0-1 0,0 0 0,0-1 0,0 1 0,1-1 0,0 0 0,0 0 0,0 0 0,0-1 0,1 0 0,-1 0 0,1 0 0,0-1 0,0 0 0,0 0 0,12 2 0,-10-2-541,1-2-1,-1 1 1,0-1 0,14-2 0,6-1-3403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5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10112,'0'3'4730,"6"104"-1179,0-67-3389,2 0 0,12 39 0,-15-64-117,1 1-1,1-1 1,13 23-1,-16-31-45,1 0 0,0 0-1,0 0 1,1-1-1,0 1 1,0-1 0,0-1-1,11 8 1,-15-12 16,0 1 0,0-1 1,0 0-1,0 0 0,1 0 1,-1 0-1,0-1 1,1 1-1,-1-1 0,1 1 1,-1-1-1,0 0 0,1 0 1,-1 0-1,3 0 0,-3-1 2,0 1 0,0-1 0,0 0-1,-1 0 1,1 0 0,0 0 0,0 0-1,-1 0 1,1 0 0,-1 0 0,1-1-1,-1 1 1,1 0 0,-1-1 0,0 0-1,0 1 1,0-1 0,0 0 0,0 1-1,1-3 1,2-5 2,-1 0 0,0-1 1,0 1-1,-1-1 0,0 0 0,0 1 0,-1-17 1,-6-72-101,0 15-45,5 82 127,0 0 0,0 0 1,0 1-1,0-1 1,0 0-1,0 0 0,1 0 1,-1 1-1,0-1 1,0 0-1,1 1 0,-1-1 1,1 0-1,-1 1 0,1-2 1,0 2-1,-1 0 1,1-1 0,-1 1 0,1 0-1,-1 0 1,0 0 0,1 0-1,-1 0 1,1 0 0,-1 0 0,1 0-1,-1 0 1,1 0 0,-1 0-1,1 0 1,-1 0 0,1 0 0,-1 0-1,1 1 1,-1-1 0,1 0-1,-1 0 1,0 1 0,1-1 0,-1 0-1,1 0 1,-1 1 0,0-1-1,1 0 1,-1 1 0,0-1 0,1 1-1,-1-1 1,0 0 0,0 1-1,1 0 1,17 25 37,-1 1 0,15 33 0,41 97 527,-60-127-385,-1 0 0,-2 0 1,0 1-1,6 48 0,-15-74-175,3 23 91,-1 36 0,-3-55-84,0-1-1,-1 0 1,0 0-1,0 1 1,-1-1-1,0 0 1,0 0 0,-1-1-1,-5 10 1,7-15-23,0 0-1,0 0 1,0 0 0,-1 0 0,1-1 0,-1 1-1,0 0 1,1-1 0,-1 1 0,0-1 0,0 0 0,0 1-1,0-1 1,0 0 0,0 0 0,0 0 0,-1-1 0,-2 2-1,1-2-52,0 1-1,-1-1 1,1 0-1,0 0 1,0 0-1,0-1 1,-1 1-1,1-1 1,-7-2-1,2-1-76,0 1 1,-1-2-1,1 1 1,1-1-1,-1 0 0,1-1 1,0 0-1,-9-9 0,15 13 115,-1-1-1,1 1 0,-1-1 1,1 0-1,0 0 0,0 0 0,1 0 1,-1 0-1,1 0 0,-1 0 1,1-1-1,0 1 0,0 0 0,0-1 1,1 1-1,-1-7 0,1 6-41,1 0 0,-1 0 0,1 0-1,0 0 1,1 0 0,-1 0 0,1 0 0,-1 0-1,1 1 1,0-1 0,1 1 0,-1-1 0,1 1-1,4-5 1,37-36-1345,17-20-1453,-31 24 630,-2 3-1215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5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8832,'0'3'7296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6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120 674 7680,'-1'-7'1109,"-1"1"0,-1 0 1,1 1-1,-8-12 0,-3-9-55,9 16-793,-1 1 0,-7-12-1,11 19-161,-1 0 0,0 0-1,1 0 1,-1 0-1,0 0 1,0 1-1,0-1 1,0 0-1,-1 1 1,1-1 0,0 1-1,-1 0 1,-4-2-1,6 3-89,1 0 0,-1 0-1,0 0 1,0 0 0,1 0 0,-1 0 0,0 0-1,0 0 1,0 0 0,1 0 0,-1 0-1,0 0 1,1 1 0,-1-1 0,0 0 0,0 1-1,1-1 1,-1 0 0,0 1 0,1-1-1,-1 1 1,1-1 0,-1 1 0,1-1 0,-1 1-1,1 0 1,-1-1 0,1 1 0,-1 0-1,1-1 1,0 1 0,-1 0 0,1 0-1,-2 4-25,0 0 0,1-1-1,0 1 1,-1 5-1,1-4 58,-1 5-63,1 0 1,0 0-1,1 0 0,0 1 1,3 19-1,1-6-42,11 34-1,-14-55 60,4 11-25,0 1 1,0-1-1,2 0 1,10 20-1,-14-32 30,-1 0-1,1 1 0,-1-1 0,1 0 0,0 0 1,0 0-1,0-1 0,0 1 0,7 3 0,-7-4 7,0-1 0,-1 0-1,1-1 1,0 1 0,0 0 0,-1-1-1,1 1 1,0-1 0,0 0 0,0 0-1,0 0 1,-1 0 0,1-1-1,0 1 1,5-2 0,0-1 147,0-1 0,0 1 0,-1-1 0,1-1 0,-1 1 0,0-1 0,-1 0 0,1-1 0,-1 0 0,0 0 0,5-7 0,3-3 180,-2-1 0,0-1 0,11-24 0,-14 24-329,-1 0 1,-1-1-1,-1 0 1,-1-1-1,5-32 1,-5 9 17,-2-59 1,-3 69-93,-1 1 1,-11-56-1,9 72 16,-1 0-1,-1 1 1,-1-1-1,0 1 0,-1 0 1,0 1-1,-11-16 1,-2 1-67,-24-26 1,34 45 115,1 1 0,-1-1 1,-1 2-1,1-1 0,-19-9 0,26 16 2,1 1 0,-1-1 0,0 1 0,0 0 0,-6-1 0,9 1 3,-1 1 1,0 0-1,0 0 0,0 0 1,1 0-1,-1 0 0,0 0 0,0 0 1,1 0-1,-1 0 0,0 1 1,0-1-1,0 0 0,1 0 0,-1 1 1,0-1-1,1 1 0,-1-1 0,0 0 1,1 1-1,-1-1 0,1 1 1,-1-1-1,0 1 0,1 0 0,-1-1 1,1 1-1,0 0 0,-1-1 1,1 1-1,-1 0 0,1 0 0,-3 8 3,1-1-1,1 1 1,0-1 0,0 1-1,0 0 1,2 16-1,2 15 111,12 65 0,-11-85-72,7 34 63,27 84-1,118 234-187,32 3 160,-185-370-77,5 10-27,2 1 0,0-1 0,18 21 0,-27-34 38,1-1 0,-1 1 0,1-1 0,0 1-1,0-1 1,0 1 0,0-1 0,0 0-1,0 0 1,0 0 0,0 0 0,0-1 0,4 2-1,-5-2 6,1 0 0,0 0 0,0 0 0,-1 0 0,1-1 0,0 1 0,-1-1 0,1 1 0,0-1 0,-1 1 0,1-1 0,-1 0 0,1 0 0,-1 0 0,1 0 0,-1 0 0,0 0 0,0 0 0,1 0-1,1-3 1,2-2 0,-1-1-1,1 0 0,-1 0 0,-1 0 1,1 0-1,-1-1 0,0 1 0,-1-1 1,3-15-1,-1 2-77,-1-1 0,0-33 1,-4 42-84,0-1 0,0 1 1,-1 0-1,-1-1 0,0 1 1,-1 1-1,-1-1 0,0 0 1,0 1-1,-1 0 0,-1 0 1,0 1-1,0 0 0,-1 0 1,-1 0-1,0 1 1,-11-10-1,12 14 74,-1 0 1,0 0 0,0 1-1,0 0 1,0 0 0,-12-3-1,20 7 70,1 1 0,-1 0-1,1 0 1,-1 0 0,0 0-1,1-1 1,-1 1 0,1 0-1,-1 0 1,1-1 0,-1 1-1,1-1 1,-1 1 0,1 0-1,-1-1 1,1 1 0,0-1-1,-1 1 1,1-1 0,-1 1-1,1-1 1,0 1 0,0-1-1,-1 0 1,1 1 0,0-1-1,0 1 1,0-1 0,0 0-1,0 1 1,-1-2 0,2 1 6,0-1-1,-1 0 1,1 1 0,0-1 0,0 0 0,0 1 0,0-1 0,2-1 0,-1 1 3,3-5-39,1 0 0,14-11 0,7-8-450,-6-3-738,-2 4-2432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8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95 9472,'-4'-7'5082,"10"25"-2453,34 65-1375,18 44-726,-2 57-386,-48-154-119,51 244 110,-37-155-170,-18-90-51,-2-16 71,0 0 0,5 21-1,-6-32 12,0 1 0,0-1-1,0 0 1,0 0 0,0 1-1,0-1 1,0 0 0,1 0-1,-1 0 1,1 0 0,0 0-1,-1 0 1,1-1 0,0 1-1,0-1 1,0 1-1,0-1 1,0 1 0,3 0-1,-2-1 36,1-1-1,-1 0 0,0 1 0,0-1 0,0 0 0,0-1 1,0 1-1,1 0 0,-1-1 0,0 0 0,0 0 0,0 0 1,0 0-1,0 0 0,-1 0 0,1-1 0,0 1 0,0-1 1,2-3-1,7-3 228,-1-2 1,16-15 0,-22 19-174,-1 0 1,1 0 0,-1 0-1,0 0 1,-1 0 0,1-1-1,-1 0 1,0 0 0,1-7-1,0 2 9,5-12 23,-1 0 1,-1-1-1,-2 0 1,0 0-1,1-44 1,-5 32-69,-1 1-1,-3-1 1,-11-64 0,8 68-131,-3 0 1,0 0 0,-2 1 0,-28-58 0,28 69-74,-1 0 0,-1 1 1,0 1-1,-2 0 0,0 1 1,-1 0-1,-31-26 0,29 31-197,-1 0 0,0 2 0,0 0 0,-1 1 0,-1 1 0,1 1 0,-1 0-1,-1 2 1,-32-6 0,46 11 137,0 0-1,-1 0 1,1 1-1,0 0 0,0 0 1,0 1-1,-9 2 1,13-2-14,1 0 0,-1 0-1,0 0 1,1 1 0,-1-1 0,1 1 0,0 0 0,0 0 0,0 0 0,0 1 0,0-1 0,0 1-1,0 0 1,1-1 0,-1 1 0,-2 4 0,-9 17-3118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8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0 334 9088,'8'3'1092,"-7"-2"-831,1 0 0,-1-1 0,1 1 0,0-1 0,0 1 0,-1-1 0,1 0 0,0 1 0,0-1 0,-1 0 0,3 0 0,3 0 5,-4 0-57,-1 1 1,1-1 0,0 0-1,0 0 1,0 0-1,-1-1 1,1 1-1,0-1 1,0 1-1,-1-1 1,1 0-1,-1 0 1,1 0-1,-1 0 1,1-1-1,-1 1 1,1-1 0,-1 1-1,0-1 1,3-3-1,1-3-17,-1-1 1,0 0-1,0-1 0,-1 1 1,0-1-1,0 0 0,-1 0 0,3-21 1,-3 11-75,0-1 0,-2 0 0,-2-33 0,0 43-93,0 1 1,-1 0-1,-3-11 1,4 17 3,-1 0 0,1 0 0,-1 0 0,0 0 0,0 0 0,0 0 0,-1 1 0,1-1 0,-1 1 0,-3-4 0,5 7-33,1-1 0,-1 1 0,1 0 0,-1-1 0,1 1 0,-1 0 0,0 0 0,1-1 0,-1 1 0,1 0 0,-1 0 0,0 0 0,1-1 0,-1 1 0,1 0 0,-1 0 0,0 0 0,1 0 0,-1 0-1,0 1 1,1-1 0,-1 0 0,1 0 0,-1 0 0,-1 1 0,1 0-1,0-1-1,0 1 0,0 0 0,0 0 1,0 0-1,0 0 0,0 0 0,0 0 0,0 1 1,0-1-1,0 0 0,1 0 0,-1 1 1,1-1-1,-1 0 0,0 3 0,-4 19 16,0 0-1,1 0 0,0 42 1,4-60-33,5 114-58,-4-107-44,1 0 0,1 0 0,0-1 0,0 1 0,1-1 0,1 0 0,10 19 0,-12-25-343,0-1 0,1 0 1,-1 1-1,1-1 0,0 0 1,1-1-1,-1 1 1,1-1-1,0 0 0,-1 0 1,1 0-1,0-1 0,1 1 1,-1-1-1,9 2 0,9 1-3382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8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73 419 10752,'-43'0'6138,"42"0"-6049,0 0-1,0 0 0,0 0 1,0-1-1,1 1 1,-1 0-1,0 0 0,0-1 1,0 1-1,1-1 1,-1 1-1,0-1 1,0 1-1,1-1 0,-1 1 1,0-1-1,1 0 1,-1 1-1,1-1 0,-1 0 1,1 1-1,-1-1 1,1 0-1,-1 0 0,1 1 1,-1-3-1,-4-21 538,4 20-460,-2-18-9,2 0 1,0-1-1,1 1 1,2-1-1,0 1 1,1 0-1,1 0 1,1 0 0,2 0-1,0 1 1,0 0-1,19-33 1,-23 49-159,0-1 0,1 1 1,0 0-1,0 0 1,0 0-1,0 0 1,8-6-1,-10 10-4,-1 0 0,1 0-1,-1 0 1,1 0 0,-1 0 0,1 0 0,0 0 0,0 1-1,-1-1 1,1 1 0,0-1 0,0 1 0,0 0-1,0-1 1,-1 1 0,1 0 0,0 0 0,0 1 0,0-1-1,0 0 1,0 0 0,-1 1 0,1-1 0,0 1-1,0 0 1,0 0 0,-1-1 0,1 1 0,-1 0 0,3 2-1,3 3-3,-1 0-1,-1 0 0,1 0 1,-1 0-1,0 1 0,6 10 1,23 52-102,-11-22-121,10 18-812,-9-16-1574,3-1-3955,-17-31 2755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7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118 320 9472,'-20'9'7264,"-1"-6"-4347,19-3-2835,0 0-1,0 0 1,0 0-1,0 0 1,0-1-1,0 1 1,0-1 0,0 1-1,0-1 1,0 0-1,0 0 1,1 0 0,-1 0-1,0 0 1,1 0-1,-1 0 1,0-1 0,1 1-1,-2-3 1,0 1-41,0-1 0,0-1 1,1 1-1,0 0 0,0 0 1,0-1-1,0 0 0,-1-7 1,-5-41 122,6 38-140,-1-8 0,1 0 0,1 0 0,1 0 0,1 0 0,4-23 0,-5 44-21,1 0 0,-1 0-1,1 0 1,0 0 0,0 0 0,0 0 0,0 0 0,0 0 0,0 0 0,0 1 0,0-1 0,1 0 0,-1 1 0,1-1 0,-1 1 0,1-1-1,-1 1 1,1 0 0,0 0 0,2-1 0,-2 1 0,0 0-1,0 1 1,1-1 0,-1 1-1,0 0 1,1 0 0,-1-1-1,0 2 1,1-1 0,-1 0-1,0 0 1,0 1 0,1-1-1,-1 1 1,0 0 0,0 0-1,0-1 1,3 3 0,12 6-36,29 23 1,-35-23 25,0-1-1,1-1 1,0 1-1,0-2 0,0 0 1,19 6-1,-28-11-4,0 0 0,0-1 1,1 1-1,-1-1 0,0 0 0,0 0 0,1 0 0,-1 0 0,0-1 0,0 0 0,0 1 0,0-1 0,0 0 0,0 0 1,0-1-1,0 1 0,3-2 0,4-4 30,-1 1-1,0-2 1,12-12 0,10-8 24,-30 27-41,0 0 1,0 1-1,0-1 1,0 0-1,0 1 1,0-1-1,1 1 1,-1-1-1,0 1 0,0-1 1,0 1-1,1 0 1,-1 0-1,0-1 1,0 1-1,1 0 1,-1 0-1,0 0 0,1 1 1,-1-1-1,2 1 1,-1-1 1,0 1 1,0 0 0,0 1 0,-1-1-1,1 0 1,0 0 0,-1 1-1,1-1 1,-1 1 0,0-1-1,1 1 1,0 2 0,3 4-12,0 0 1,-1 1 0,-1-1-1,5 16 1,23 59-805,-9-23-2296,-15-37 451,-5-16 523,0 0-1,0 0 1,5 10-1,6 6-1987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9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9472,'-4'17'7807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19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9472,'4'4'4288,"10"-8"-2016,-10 1-1633,1-2-95,8 1-320,-4 1-96,9-9-64,-6 7-128,6 1 32,-4 1-832,4 3-287,-5 0-897,1 3-320,-1 1-1280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20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 8448,'0'9'6720,"4"-9"-6304,1 0-96,8-4-160,-4-1-128,14-2 64,-5 2-224,9-7-32,-6 5-928,15-5-320,-5 0-2688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20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 8192,'23'-12'5344,"19"-4"-2477,-21 8-2039,-8 3-402,1 0 0,0 1-1,1 1 1,23-3 0,-33 6-259,1 0 1,-1 0 0,0 0-1,0 1 1,1 0 0,-1 0-1,7 2 1,-9-2-87,0 0 0,0 1 0,-1-1 0,1 1 0,0 0 0,-1-1 0,1 1-1,-1 0 1,0 1 0,1-1 0,-1 0 0,0 1 0,2 3 0,4 10 37,-2 1 0,0-1 1,0 1-1,-2 0 0,3 20 0,-1 4-88,-3 0-1,-2 71 1,-2-50-161,1 127-669,0-187 793,0 0 0,0 1 1,0-1-1,0 0 0,0 1 0,1-1 1,-1 0-1,1 0 0,0 1 1,-1-1-1,1 0 0,0 0 1,0 0-1,1 0 0,-1 0 1,2 2-1,-2-3 39,1 0-1,0 1 1,0-1 0,0 0 0,0-1 0,0 1 0,0 0-1,0 0 1,0-1 0,0 1 0,0-1 0,0 0-1,0 0 1,0 0 0,0 0 0,0 0 0,1 0 0,2-1-1,182-22-490,-124 12-4128,-1-2-5172,-29 6 5221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24.79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 0 7552,'-27'1'11034,"29"26"-10963,1 0 0,2-1-1,1 0 1,10 31 0,-8-31 23,-3-9-74,0-1 1,1-1-1,0 1 0,13 20 0,-14-28 3,0 1-1,1-1 0,0-1 0,1 1 1,13 12-1,-17-19 19,1 1 1,-1-1 0,0 0 0,1 0-1,-1 0 1,8 1 0,-3 0-14,1-1 31,0 0 1,0 0-1,1-1 1,-1 0 0,18-3-1,21-7 171,92-30 0,-89 23-119,-39 14-44,15-5 48,0-2 0,0 0 1,41-23-1,-60 28-85,0 0 1,0 0-1,0 1 1,1 0-1,-1 1 1,1 0 0,0 0-1,1 1 1,-1 0-1,14-1 1,-15 2-16,0 0 1,0 0 0,0-1-1,-1 0 1,16-7 0,-15 6 7,0 0 0,0 1 0,0-1 0,0 2 0,1-1 1,8 0-1,263 2 670,-274 1-673,0-1 0,0 1-1,12 3 1,-12-2-22,0-1-1,0 0 1,12 1-1,-1 0 34,-14-1-23,-1-1-1,29-7 2651,-77 7-2580,-4 1-106,-84-10 0,116 7 37,0 0 0,0 2 0,0 0 0,0 1 0,0 0 0,1 2 0,-1 0 0,1 1 0,-21 7 0,-46 11 111,26-7-293,46-12 149,1 0-1,0 0 1,-1-1 0,0-1 0,0 0-1,1 0 1,-1-1 0,0-1 0,0 0-1,-18-4 1,10 1 8,1 1 0,-1 0 0,-37 1 0,35-5-37,22 7 21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39.3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 87 7552,'-27'-7'8640,"26"9"-8628,0 0 0,0 0 0,1-1 0,-1 1 0,0 0 1,1 0-1,-1 0 0,1 0 0,0 0 0,0 0 0,0 0 1,0 0-1,0 0 0,0 2 0,7 33-211,-3-21 184,7 67 14,-5-40 4,16 64 0,-19-83-31,-3-20 30,1 0 0,-1 1 0,1-1 0,0 0 0,2 5 0,3 10-128,5 7 193,-10-24-73,1 0 0,-1 1 0,1-1 0,0 0 0,0 0-1,0 0 1,0 0 0,0-1 0,1 1 0,3 2 0,6 4-17,-11-7 52,1 0 0,0 0 1,0-1-1,0 1 1,0 0-1,0-1 0,0 1 1,3-1-1,6 2 128,-2 0-45,0 0-1,0-1 1,0-1 0,1 0 0,15-1 0,2 0-47,46 2 133,-30 1 58,0-2-1,43-6 1,83-22 469,-130 22-535,1 3-1,75 3 0,-50 1-79,207-1 263,-205-8-277,-49 4 331,0-1-433,-15 4 22,0 0 0,-1 0 0,1 0 0,-1 0 0,1-1 0,2-1 0,28-17-32,-32 19 2,-1 1 14,0 0 0,1 1 0,-1-1-1,0 0 1,1 0 0,-1 0 0,0-1-1,0 1 1,1 0 0,-1 0 0,0 0-1,1 0 1,-1 0 0,0 0-1,0 0 1,1 0 0,-1 0 0,0-1-1,0 1 1,0 0 0,1 0 0,-1 0-1,0-1 1,0 1 0,0 0 0,1 0-1,-1-1 49,18-7-107,-5 3 7,-7 2-13,15-1 198,-21 4-90,14-4-59,-9 4-125,-4 0 168,-1 0 0,0 0 0,1 1 1,-1-1-1,1 0 0,-1 0 0,0 0 0,1 0 0,-1 0 0,0 0 1,1 0-1,6-4 570,-7 4-570,0-1 0,0 1 1,0 0-1,0-1 0,1 1 0,-1 0 0,0-1 0,0 1 0,0 0 1,0-1-1,0 1 0,0-1 0,0 1 0,0-1 0,0-23 271,1 8-264,-1 0-1,-1 0 1,-4-22-1,-10-64-17,9 57-32,3 19 78,0-32-1,-1 15-24,-1 20-154,5 23 117,0 0 0,0-1 1,0 1-1,0 0 0,0 0 0,0 0 1,0 0-1,0 0 0,0-1 0,0 1 1,0 0-1,0 0 0,0 0 0,0 0 1,0 0-1,0-1 0,0 1 0,-1 0 1,1 0-1,0 0 0,0 0 0,0 0 1,0 0-1,0 0 0,0 0 0,-1-1 0,1 1 1,0 0-1,0 0 0,0 0 0,0 0 1,0 0-1,-1 0 0,1 0 0,0 0 1,0 0-1,0 0 0,0 0 0,0 0 1,-1 0-1,1 0 2,0 0 0,0 0 0,-1 0 0,1 0 0,0 0 0,0 0 0,0 0 0,0 0 0,-1 0 0,1 0 0,0 0 0,0 0 1,0 0-1,0 0 0,-1 0 0,1 0 0,0 0 0,0-1 0,0 1 0,0 0 0,0 0 0,0 0 0,-1 0 0,1 0 0,0 0 0,0 0 0,0-1 0,0 1 0,0 0 0,0 0 0,0 0 1,0 0-1,0-1 0,0 1 0,-1 0 0,1 0 0,0 0 0,0 0 0,0-1 0,0 1 0,0 0 0,0-1 46,-13 1-5,-23 2-66,-37 6 1,37-3 74,-38 0-1,-10 2-200,34-2 197,-141 26 80,-161 28-128,209-57-47,76-3 142,-26 1-196,88 1 104,-1 0 0,1 0 0,-1 0 0,1 0 0,-1 1 0,1 0 1,-8 4-1,7-3-12,-1 0 0,0 0 0,-12 2 0,-8 7-1026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46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7424,'-5'8'1774,"-8"8"3710,13-15-5416,0-1-1,0 1 1,0-1-1,0 1 1,1-1 0,-1 1-1,0-1 1,0 1-1,1-1 1,-1 1-1,0-1 1,1 0-1,-1 1 1,0-1 0,1 1-1,-1-1 1,1 1-1,3 0 129,1 0 0,-1 0 0,1 0 0,-1 0 0,1-1 0,0 0-1,-1 0 1,1 0 0,4-1 0,9 0 160,70 2 520,148-5-547,-134 4-393,-101 0-95,0 0-1,0 0 1,0 0-1,0 0 1,0 0-1,0 1 1,0-1-1,0 0 0,0 0 1,-1 1-1,1-1 1,0 1-1,0-1 1,0 1-1,-1-1 1,1 1-1,0-1 1,0 1-1,-1-1 1,1 1-1,0 0 1,-1 0-1,1-1 1,-1 1-1,1 0 1,-1 0-1,0 0 1,1-1-1,-1 1 1,0 0-1,1 0 1,-1 1-1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47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0 107 8448,'70'2'7945,"25"-1"-6299,-79-2-1505,0 0 1,0-1-1,-1-1 1,17-5-1,43-18 31,41-11-1272,-49 17-2814,-31 8-166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48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87 6144,'-2'-5'860,"-1"0"0,0 1-1,0-1 1,0 1 0,-1 0 0,-5-5 0,-7-10 838,15 18-1630,0 0 1,-1 0-1,1 0 0,0 0 1,-1 1-1,1-1 0,0 0 1,-1 1-1,1-1 1,-1 0-1,1 1 0,-1 0 1,0-1-1,1 1 0,-1 0 1,1 0-1,-1 0 0,1 0 1,-1 0-1,-2 0 1,0 1 31,-1 0 0,1-1 1,0 2-1,0-1 1,0 0-1,-6 3 1,3 0-25,0 0 0,0 0 0,0 1 0,1-1 0,0 1-1,0 1 1,-6 6 0,3-1-67,0 0-1,1 1 1,1 0-1,-10 21 0,15-27-11,0 0-1,0 0 0,0 0 1,1 0-1,0 1 0,0-1 1,1 1-1,0-1 1,0 0-1,0 1 0,1-1 1,2 10-1,10 31 40,3 0 0,1-1 0,43 79 0,-52-110 78,1 0 0,0-1 0,0-1 0,2 1 0,22 22 0,-28-31-42,1 0-1,0-1 0,0 1 0,1-1 0,-1 0 1,1-1-1,0 0 0,0 0 0,0 0 1,0-1-1,1 0 0,-1 0 0,1-1 1,-1 0-1,11 0 0,-5-1 18,0-2-1,0 1 1,0-2 0,0 0-1,-1 0 1,1-1-1,-1 0 1,0-2 0,0 1-1,0-1 1,-1-1 0,20-15-1,4-7 15,-1-1-1,41-49 1,-52 54-54,-19 20-26,0 1-1,-1-1 1,1 1-1,-1-1 0,0 0 1,0 0-1,-1-1 1,1 1-1,-1 0 0,-1-1 1,2-6-1,-2 8-7,-1-1 0,1 1 0,-1 0 0,0-1 0,-1 1-1,1-1 1,-1 1 0,0 0 0,0-1 0,0 1 0,-1 0 0,1 0-1,-1 0 1,0 0 0,-3-5 0,0 2 5,-1 0-1,0 0 1,0 0 0,0 0 0,-11-7-1,-40-27 10,14 12 5,-28-28-259,-57-39-1470,122 92 1434,0 1 0,0 0 0,0 0 0,0 0-1,-13-3 1,16 5-30,0 1 0,0-1 1,0 1-1,0 0 0,-1 0 0,1 0 0,0 0 0,0 1 0,0-1 0,0 1 0,0 0 1,0-1-1,0 2 0,-3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49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94 196 5632,'-11'-3'3135,"11"3"-3027,-1 0 1,0 0-1,0 0 0,0-1 0,1 1 0,-1 0 0,0 0 0,0-1 0,1 1 0,-1 0 1,0-1-1,1 1 0,-1 0 0,-1-2 0,1 1 134,-1 0 0,0-1 0,1 1 0,-1 0 0,0 0 0,0 0 0,0 0 0,0 0 0,0 1 0,0-1 0,0 1 0,-1-1 0,1 1 0,0 0 0,0-1-1,0 1 1,0 0 0,-1 1 0,-2-1 0,4 1-173,0-1-1,-1 0 1,1 0-1,0 1 1,-1-1-1,1 1 0,0-1 1,0 1-1,0 0 1,-1 0-1,1-1 1,0 1-1,0 0 0,0 0 1,0 0-1,0 0 1,1 0-1,-1 0 1,0 0-1,0 0 0,1 1 1,-1-1-1,0 0 1,1 0-1,-1 1 1,1-1-1,0 0 0,-1 0 1,1 1-1,0-1 1,0 3-1,0 3-63,1-1-1,0 1 1,0 0-1,1-1 1,-1 1-1,5 8 1,19 38 261,-9-22-52,9 29 170,13 25 152,-31-71-385,1 0 0,1 0 1,17 21-1,-25-34-96,1 1 0,-1 0 0,1 0-1,-1-1 1,1 1 0,0-1 0,0 1-1,0-1 1,0 0 0,0 0 0,0 0-1,0 0 1,0 0 0,0 0 0,1 0-1,-1-1 1,0 1 0,0-1 0,1 0-1,-1 0 1,0 0 0,1 0 0,-1 0 0,0 0-1,1 0 1,-1-1 0,0 1 0,0-1-1,4-1 1,3-4 203,0-1-1,-1 0 1,0 0-1,-1-1 1,1 0-1,-1-1 0,10-16 1,-4 8-25,-3 4-114,-1-1 0,-1 1-1,0-1 1,-1-1-1,10-27 1,-13 30-91,-2-1 0,1 1 1,-1 0-1,-1-1 0,0 1 0,-1-1 0,0 1 0,-3-16 1,0 9-3,-1 0 1,0 0 0,-2 1-1,0-1 1,-1 1 0,-1 1-1,-1-1 1,-19-28 0,24 41-100,0-1 1,-1 1 0,0 0 0,0 0-1,0 0 1,0 0 0,-1 1 0,-8-5-1,10 7-35,1 0 1,0 1-1,0-1 0,-1 1 0,1 0 0,-1 0 0,1 0 0,-1 1 0,0-1 1,1 1-1,-1 0 0,0 0 0,1 0 0,-1 0 0,1 1 0,-1-1 1,-6 3-1,4 0-126,-1-1 0,1 2 0,0-1 0,0 1 0,1 0 0,-1 0 0,1 0 0,-9 10 0,0 2-776,-18 27 0,-7 9-3291,38-51 4148,1-1 0,0 1-1,-1-1 1,1 1 0,-1-1-1,1 1 1,0-1 0,-1 0-1,1 1 1,-1-1 0,1 1-1,-1-1 1,0 0 0,1 0-1,-1 1 1,1-1 0,-1 0-1,0 0 1,0 0 0,-12-8-3447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8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17 8320,'-4'-16'9226,"-6"64"-7210,-21 248 43,29-275-2200,-18 164 429,-5-65-3827,24-117 4100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57:50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1 256 8192,'10'6'4503,"-10"-6"-4298,0 1-1,1-1 1,-1 1 0,5 16-238,-3-9 546,36 106 808,8 29-711,58 378 413,-43-192-718,-34-191-102,29 133 382,17-8-77,-64-236-480,1 0 0,1-1 0,2 0 0,0-1 0,25 34 0,-31-49 70,0-1 1,1 0-1,1-1 1,-1 0-1,1 0 1,1-1-1,-1 0 1,1-1-1,1 0 1,-1 0-1,1-1 1,0 0-1,0-1 1,0-1-1,20 5 1,-9-5 80,1-1 0,-1-1 0,1-1 0,-1-1 0,0-1 0,25-6 0,-5-1-106,-1-2 0,47-20 0,41-22-74,74-27 66,702-185 180,-555 189-69,-342 75-111,1-1 0,-1 0 0,0-1 0,13-5 0,-20 8-50,-1-1-1,0 1 1,1 0-1,-1 0 0,0-1 1,0 1-1,1 0 1,-1-1-1,0 1 1,1-1-1,-1 1 1,0 0-1,0-1 0,0 1 1,0-1-1,1 1 1,-1-1-1,0 1 1,0 0-1,0-1 0,0 1 1,0-1-1,0 1 1,0-1-1,0 1 1,0-1-1,0 1 0,0 0 1,-1-1-1,1 1 1,0-1-1,-9-17 93,5 10-89,-38-107-83,7 15 7,-11 2 58,12 28 0,-277-608-122,280 613 123,-3 2 0,-2 1 0,-3 2 0,-71-83 0,52 75-9,-136-122 0,184 182-18,-1 0 0,0 1-1,0 0 1,0 1 0,-1 0 0,0 1 0,0 1 0,0-1 0,0 2-1,-1 0 1,0 0 0,1 1 0,-1 1 0,0 0 0,0 1-1,0 0 1,0 1 0,0 1 0,0 0 0,-13 4 0,0 0-52,2 2 1,-1 1-1,1 1 1,1 2-1,-30 17 1,18-5-26,0 2 0,-45 43 0,27-20-146,-2-2 1,-115 76-1,-197 68-1986,348-182 1215,0-1 0,-1 0 0,-38 9 0,55-16 617,-1-1 0,1 0 0,-1 1 0,0-1 0,1 0 1,-1-1-1,0 1 0,-5-2 0,2-1-915,0 1 1,-14-9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11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 0 4480,'1'4'9100,"-2"2"-9790,0 14 1508,-2 0-1,-6 32 0,-1-2-170,-30 122 167,22-106-690,2-5 22,-3-1 0,-38 85 0,33-97-97,-109 219-29,129-259 1,1-4-42,1 1 1,-1 0-1,0-1 1,0 0-1,0 0 0,0 1 1,-5 2-1,8-7-11,-1 1 0,1-1 0,0 0 0,-1 0 0,1 0 0,-1 0 1,1 0-1,0 0 0,-1 0 0,1 0 0,-1 0 0,1 0 0,-1 0 0,1 0 0,-1 0 0,1 0 0,0 0 0,-1 0 0,1 0 0,-1-1 0,1 1 0,0 0 0,-1 0 0,1 0 0,0-1 0,-1 1 1,1 0-1,0-1 0,-1 1 0,1 0 0,0-1 0,-1 1 0,1 0 0,0-1 0,0 1 0,0 0 0,-1-1 0,1 1 0,0-1 0,0 1 0,0 0 0,0-1 0,-8-22-1949,8 20 1656,-4-18-1605,3-2-1430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12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8064,'0'0'109,"0"0"0,-1 0 0,1 0 0,-1 0 0,1 0 0,0 0 0,-1 0 0,1 0 0,0 0-1,-1 0 1,1 0 0,0 0 0,-1 0 0,1 0 0,0 1 0,0-1 0,-1 0 0,1 0 0,0 0 0,-1 1 0,1-1 218,-1 0-218,1 1 0,0-1 0,0 0 0,0 1 0,-1-1 0,1 0 0,0 1 0,0-1 0,0 0 0,0 1 0,0-1 0,0 0 0,0 1 0,0-1 0,0 0 0,-1 1 0,2-1 0,-1 0 0,0 1 0,0-1 0,0 0-1,0 1 1,0-1 0,0 0 0,0 1 0,0-1 0,0 0 0,1 0 0,-1 1 0,0-1 0,0 0 0,1 1 0,12 18 730,4-3-334,1-1-1,39 26 0,-22-17-177,72 55 462,153 146 1,-201-170-419,3-2 1,119 80-1,-123-95-247,-32-19-89,1-2 0,50 24 1,-55-33-3828,-17-7 1691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13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7296,'0'0'2448,"9"0"1130,124 8-1402,84-8-1418,-197-1-686,33-5-1,-22-4-4396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13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8448,'0'0'3232,"4"5"-2496,10-5 288,-10 0 0,10 0-288,8 0 32,5-5-289,5 1-63,4 1-224,3-6-64,1 6 0,-4-2 0,0 1 0,-1 1-416,5 6-224,5 6-2751,8 3-1281,-4-5 832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17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47 606 6400,'-1'-1'352,"0"0"1,-1 0-1,1-1 1,0 1-1,-1 0 0,1 0 1,-1 1-1,1-1 1,-1 0-1,1 0 1,-1 1-1,0-1 0,1 1 1,-1-1-1,0 1 1,-3-1-1,-13-3 2518,20 9-2318,4 9-901,-2-8 511,44 119-158,-16-38-8,44 119 133,61 133-204,-109-288 93,2-1 0,39 49 1,81 83-10,-65-92-9,-84-89 38,0 0 0,0 0 1,1 0-1,-1 0 1,1 0-1,-1 0 0,1 0 1,-1 0-1,1-1 0,2 1 1,-4-1-11,0 1 1,1-1-1,-1 0 1,0 0-1,0 0 1,1-1-1,-1 1 1,0 0-1,0 0 1,1 0-1,-1 0 1,0 0-1,1 0 1,-1 0-1,0 0 1,0 0-1,0-1 1,1 1-1,-1 0 1,0 0-1,0 0 1,1-1-1,-1 1 1,3-12 480,-4 5-407,0-1 0,0 0-1,-1 0 1,1 1-1,-7-15 1,-1-6-8,-11-44-25,-55-163-26,37 142-29,-51-134-86,-29-133-313,36 107 316,70 220 66,-12-47 166,23 56-280,1 23 118,0 1 0,0 0 0,0 0 0,0 0 0,0 0-1,1-1 1,-1 1 0,0 0 0,0 0 0,0 0 0,0 0 0,0 0 0,1 0 0,-1-1-1,0 1 1,0 0 0,0 0 0,0 0 0,1 0 0,-1 0 0,0 0 0,0 0-1,0 0 1,0 0 0,1 0 0,-1 0 0,0 0 0,0 0 0,0 0 0,1 0 0,-1 0-1,0 0 1,0 0 0,0 0 0,0 0 0,1 0 0,-1 0 0,0 1 0,0-1 0,0 0-1,0 0 1,1 0 0,-1 0 0,10 5 12,-8-4-22,4 0 37,1 0 0,-1 0 0,1 0 0,-1-1 0,1 0 0,-1 0 0,1-1 0,0 0 0,-1 0 0,8-2 0,6-1 154,18-3 252,59-20-1,38-22 106,38-12-131,13 13-56,332-39 0,-140 35 90,-298 40-370,105-15-1194,-154 26-2601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17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 8192,'-4'2'4416,"-5"4"-1904,7-4-2369,0 0 0,0 0 1,0 1-1,0-1 1,1 1-1,-1-1 1,1 1-1,-1 0 1,1 0-1,-1 3 1,-6 31 277,-13 131 45,2-7-569,7-73 97,-15 81 23,15-108-1056,10-43-4295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18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8704,'-4'9'4916,"5"-8"-4752,7 10 1057,15 8-872,51 26 601,24 17-129,-33-17-152,79 41 0,-123-76-605,199 98 368,-139-69-1456,-81-38 842,1-1 0,0 0 0,-1 0 0,1 0 0,-1 0 0,1 1 0,-1-1 0,1 0 0,0 0 0,-1 0 0,1 0 0,-1 0-1,1-1 1,0 1 0,-1 0 0,1 0 0,-1 0 0,1 0 0,0-1 0,-1 1 0,1 0 0,-1 0 0,1-1 0,-1 1-1,1 0 1,-1-1 0,0 1 0,1-1 0,-1 1 0,1-1 0,-1 1 0,0-1 0,1 1 0,0-2 0,2-2-923,6-4-2569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18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 8960,'0'-5'3328,"0"2"-2592,-4 3 800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18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1 117 15712,'0'-4'125,"1"1"0,0-1 0,0 0 0,0 0 1,0 1-1,0-1 0,1 1 0,0-1 1,0 1-1,0 0 0,0-1 0,0 1 0,1 0 1,-1 0-1,6-4 0,-2 1-5,1 0 1,0 1-1,0 0 0,1 0 0,14-7 1,-14 9 41,-1 0 1,1 0 0,0 1-1,-1 0 1,1 0-1,0 1 1,0 0 0,0 0-1,0 1 1,11 1-1,-15-1-66,1 1-1,-1 0 0,0 0 0,0 1 0,0-1 0,0 1 1,0 0-1,0 0 0,-1 0 0,1 1 0,-1-1 1,1 1-1,-1 0 0,0 0 0,0 0 0,0 0 0,-1 1 1,1-1-1,-1 1 0,1-1 0,1 5 0,-1 0-36,0 0-1,0-1 0,0 2 0,-1-1 1,1 12-1,3 45 71,-2-13-112,-1-28-48,-1-7 56,5 24-1,-6-36-18,0-1 0,0 0 0,0 0 0,1 0 0,0 0 1,0-1-1,0 1 0,0 0 0,1-1 0,-1 0 0,4 4 0,-4-5 5,0-1-1,0 1 1,0-1 0,0 0-1,1 0 1,-1 0 0,0 0 0,1 0-1,-1 0 1,0 0 0,1-1-1,-1 1 1,1-1 0,-1 0 0,1 0-1,-1 0 1,1 0 0,-1 0-1,1 0 1,-1-1 0,1 1-1,-1-1 1,1 0 0,-1 1 0,3-3-1,6-2 156,0 0-1,0-2 1,18-13-1,-21 15-124,4-4-27,43-28-2502,-47 32 1423,1 1 0,0 0 0,0 0 0,0 1 1,9-3-1,12 1-3367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8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9984,'21'7'7111,"10"3"-6453,33 17-1,31 32 548,-58-35-775,45 23-1,-38-26-245,65 21 0,-65-27-131,-18-6-3,1-1 0,53 10 0,-22-17-4184,-57-1 3974,-1 0 0,1 0 0,-1 0 0,0 0-1,1 0 1,-1 0 0,1 0 0,-1 0-1,1 0 1,-1-1 0,1 1 0,-1 0 0,0 0-1,1 0 1,-1 0 0,1-1 0,-1 1-1,2-2-640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26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18 6016,'-4'4'10032,"8"-7"-9979,-1 1 0,0 0 0,1 0 0,0 0 0,-1 0 0,1 0 0,0 1 0,0 0 0,0 0 0,0 0 0,0 0 0,0 0 0,0 1 1,0 0-1,1 0 0,5 0 0,8 2 2,0 0-1,26 8 1,-14-1 251,0 2 0,34 17-1,-62-28-270,-1 0 1,0 1-1,0-1 0,0 1 0,0 0 0,0-1 0,0 1 0,0 0 0,0 0 0,0 0 0,0-1 0,-1 1 0,1 0 0,0 0 0,0 0 0,-1 0 0,1 1 0,-1-1 0,1 0 0,-1 0 0,1 1 0,-1 0-13,0 0 0,0-1 0,0 1 0,0-1 0,-1 1-1,1-1 1,0 1 0,-1-1 0,1 1 0,-1-1 0,0 1-1,1-1 1,-1 0 0,-1 3 0,-5 4 8,0 0 0,0 0 0,-1-1 0,-9 7 0,7-5 60,-1 0-87,-17 17-179,26-24 167,1 0-1,-1-1 1,1 1-1,0 0 1,0 0-1,0 0 1,0 0-1,0 0 1,0 0 0,0 0-1,1 0 1,-1 0-1,1 0 1,-1 3-1,2-3 5,-1 0-1,1 1 0,0-1 0,0 0 1,0 0-1,0 0 0,0 0 0,0 0 0,1 0 1,-1 0-1,1 0 0,-1 0 0,1-1 1,0 1-1,0-1 0,0 1 0,2 1 0,3 3-2,32 26 7,-21-18-38,-1 1 1,28 30-1,-42-40-25,7 6 223,0 2 0,-1-1-1,9 18 1,-16-27-46,-1 0-1,1-1 0,-1 1 0,0 0 0,0 0 1,0 0-1,0 0 0,-1 0 0,1 0 0,-1 0 0,1 0 1,-1 0-1,0 0 0,-1 0 0,1 1 0,0-1 1,-1 0-1,0 0 0,0 0 0,0-1 0,0 1 1,0 0-1,-2 4 0,-3 0-20,1-1 0,-1 0 0,0 0 1,-1-1-1,1 0 0,-1 0 0,-11 7 0,-6 0-52,-28 11-1,36-16-116,-79 29-645,78-31-943,-32 5 1,42-9 434,-7 1-700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26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0 7296,'-2'1'8124,"-8"11"-6333,-13 19-1637,11-6 162,0 0 0,-13 47 1,6-16-237,5-10-21,10-29-302,-10 22 0,13-36-369,0 1 0,0 0 0,1-1-1,-1 1 1,1 0 0,0-1 0,0 7-1,0-5-1214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27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7936,'0'0'5770,"1"14"-4383,4 8-775,-1-6-361,1-1 0,0 1 0,7 14 0,-3-12-76,-2-1-41,1 0 1,1-1-1,1 0 0,0 0 0,1-1 0,14 14 0,-8-13 28,28 19 0,-30-24-806,0 1 1,-1 0-1,21 22 1,-35-34 402,1 1 1,-1 0-1,1 0 0,-1-1 1,1 1-1,-1 0 0,0 0 1,1 0-1,-1 0 0,0 0 1,0 0-1,1-1 0,-1 1 1,0 0-1,0 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28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7040,'6'-1'5889,"1"4"-3280,9 12-2471,-4-5 543,-6-7-533,0 0-1,-1 0 1,1 0 0,0-1-1,1 0 1,-1 0 0,0-1 0,10 2-1,5-2 157,24 0-1,-31-1-213,11 0 74,284-8 776,-50-8-673,26 5-370,-163 10-3021,-82 5-1451,-26-3 847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31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6784,'61'0'9117,"78"12"-7301,-61-5-720,140-3 0,-124-5-904,45 8 12,52-2 264,205-12 113,-355 7-519,165-4 239,8 2-373,-112 3 224,-74-1-76,244-7 253,-59 3-218,-137 5-147,166 6 116,401-7 218,-515-4-298,159 1 123,-185 3 2,-57 0-8692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1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7552,'0'0'2506,"-13"0"2886,-3 0-1468,24 0-3245,0 0-603,48-1 187,1 3-1,102 16 1,-150-16-216,-1-1-1,1-1 1,14 0 0,-15-1-118,1 1 0,-1 0 1,11 2-1,-18-1-18,0-1 1,1 1 0,-1-1-1,0 1 1,0-1-1,0 1 1,0 0 0,1 0-1,-1-1 1,0 1-1,-1 0 1,1 0 0,0 0-1,0 0 1,1 2 0,9 20-3649,-8-17 1917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2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1169 7552,'-4'-1'8922,"18"-7"-7093,6-10-1745,-1-2-1,-1 0 0,-1-1 1,-1-1-1,0-1 0,-2 0 0,-1 0 1,-1-2-1,-1 0 0,-1 0 1,-1-1-1,10-45 0,-15 50-67,18-112 123,-19 103-182,-1 0 0,-3-45 1,-28-130-913,19 160 483,-22-62-1,25 87 345,-2 0 1,0 1-1,-1 0 0,-1 1 0,-17-21 0,25 34 108,-1 1 1,-1-1-1,-8-7 0,12 11 12,-1 0 1,0 0-1,0 0 1,0 0-1,0 0 1,0 0-1,0 0 1,0 0-1,0 1 1,0-1-1,0 1 1,0 0-1,0-1 1,-5 1-1,4 1 5,0 0-1,0 0 1,0 0-1,0 0 1,0 0-1,0 1 0,0-1 1,0 1-1,0 0 1,1 0-1,-1 0 1,0 0-1,1 0 1,0 1-1,0-1 1,-1 1-1,2-1 1,-1 1-1,0 0 1,-2 4-1,-2 6-19,0-1 0,1 1 1,-5 20-1,-1 7 69,2 1 1,2 0 0,-2 65-1,18 139 413,-2-190-329,2 1 0,18 59-1,-17-83-135,0-1-1,2 0 0,2 0 0,26 43 1,-28-56 15,0 0 1,1-1-1,1-1 1,1 0-1,0-1 1,1 0 0,33 22-1,-42-32-53,0 0-1,1-1 0,0 0 1,-1-1-1,15 4 0,-17-5-477,1-1 0,-1-1 0,1 1 0,-1-1 0,1 0 0,-1 0 0,1 0 0,-1-1 0,8-2 0,1 0-3104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2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9216,'0'0'4192,"0"3"-3232,0 6-768,0-2 96,0 5-192,0 0-64,0 3-32,0-3-224,0 8-96,0-4-864,5 4-448,-1-4-1952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3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44 7680,'-9'-35'3520,"5"26"-1856,4 18-3072,0-6 256,4 14-320,1-5-1344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3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37 195 8320,'-8'-2'9607,"4"0"-9087,2 1-405,0-1-1,0 1 1,0-1-1,1 0 1,-1 0-1,0 0 1,1 0-1,-1 0 1,1 0-1,0 0 0,0 0 1,0-1-1,0 1 1,0 0-1,1-1 1,-1 1-1,0-1 1,1 1-1,0-1 0,0-3 1,0-3-109,0 1-1,0-1 1,1 1 0,4-16-1,-2 11 61,9-21 0,-11 31-82,0 0 0,1 0 0,-1 1 0,1-1 0,-1 1 0,1-1 1,0 1-1,0-1 0,0 1 0,0 0 0,0 0 0,1 0 1,3-2-1,-5 3-8,0 1-1,0 0 1,1-1 0,-1 1 0,0 0 0,1 0 0,-1 0 0,0 0-1,1 0 1,-1 0 0,0 1 0,0-1 0,1 0 0,-1 1 0,0-1-1,0 1 1,1-1 0,-1 1 0,0 0 0,0-1 0,0 1-1,0 0 1,0 0 0,0 0 0,0-1 0,0 1 0,0 0 0,-1 0-1,2 2 1,3 3-28,-1 0 0,0 1 0,7 12-1,-9-13 46,1-1-1,0 1 0,0-1 0,0 0 0,1-1 0,5 7 0,-7-9 3,1 0 0,-1 0 1,0-1-1,0 1 0,1-1 0,-1 0 0,1 1 0,0-1 0,-1 0 0,1-1 0,0 1 0,-1 0 0,1-1 0,0 0 1,0 1-1,3-1 0,16-1-6,-13 0 17,1 1 0,-1 0 0,15 2 0,-22-1-2,0-1-1,1 1 1,-1 0-1,0-1 1,0 1-1,0 0 1,1 0-1,-1 1 1,0-1-1,0 0 1,0 1-1,-1-1 1,1 1-1,0-1 1,-1 1-1,1 0 1,-1 0-1,3 3 1,1 6-373,-1 0 0,0 1 0,0 0 0,-1 0 0,2 19 0,6 19-7124,-7-35 2518,-1-3 1684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9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0 148 10112,'3'-2'7180,"7"-3"-5559,14-4-1537,-2 3 361,-4 1-11,21-8-1,52-31 38,-30 13-318,2 7-3033,-46 16-848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1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20 9984,'-2'0'6863,"7"-3"-6491,1 0-1,-1 1 0,1-1 0,9-1 0,-7 2-230,0 1-1,-1 0 0,1 1 0,-1 0 1,16 1-1,4 0-107,158-4-5681,-145 3 1574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4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0 8064,'-6'8'7786,"-20"32"-6623,3 4-702,3 1 0,-23 69 0,4-7-255,21-57-219,8-22-2,-23 46 0,29-66-14,1 0 0,0 0 0,-4 14 0,-5 13-1092,9-25 927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4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7296,'0'2'5413,"1"10"-3989,5 6-640,17 33 1,-10-21-514,-4-9-194,0 0-1,1-1 1,1 0 0,15 19 0,-12-19-29,14 18 2,40 43 1,-64-77-49,11 12 2,0-2-1,0 0 1,35 24-1,-24-21-233,-18-10-225,1-1 0,17 8 1,-22-12-657,-1-1 0,0 0 1,1 0-1,-1 0 0,0-1 1,1 1-1,4-1 0,2 0-2531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4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7552,'-5'8'6163,"6"-7"-6044,-1 0-20,1 0 0,-1 0-1,1 0 1,-1-1 0,1 1 0,0 0 0,-1 0 0,1 0 0,0 0 0,0-1 0,0 1 0,0 0 0,6 3 114,1-1 0,-1-1 0,1 1 0,-1-1 0,1-1 0,0 1 0,8 0 0,57 0-570,-60-2 119,-8 0 153,4 0-2059,-1 0 0,1 0 0,0-1 0,9-3 0,-3 0-1200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5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8704,'0'0'8127,"4"12"-7711,1-8-404,1-1 1,-1 0-1,1 0 0,-1-1 0,10 4 0,-11-5 2,1 0 0,-1 0 0,0 1 1,0 0-1,0 0 0,0 0 1,-1 0-1,1 1 0,-1-1 0,1 1 1,-1 0-1,0 0 0,4 4 0,-6-4 7,0 0-1,0-1 1,-1 1-1,1 0 1,-1-1-1,1 1 0,-1 0 1,0 0-1,0 0 1,0-1-1,-1 6 0,-6 32 110,5-34-94,-19 65-23,-2 3-735,20-61-18,-3 13-723,6-25 977,0 0 0,-1 1-1,1-1 1,0 0 0,0 0 0,0 0 0,1 0 0,-1 0 0,5 11-4376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6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13 8192,'-6'-7'3223,"5"6"-2864,0 0-1,1 1 0,-1-1 0,0 1 0,0-1 1,0 1-1,0 0 0,-2-1 0,2 1-301,0 0 0,-1 0 1,1 0-1,0 0 0,0 0 0,-1 0 0,1 0 1,0 1-1,0-1 0,0 1 0,0-1 0,-1 1 1,1-1-1,0 1 0,0-1 0,0 1 0,0 0 1,0 0-1,0-1 0,0 1 0,0 0 0,1 0 0,-1 0 1,-1 2-1,-3 5 6,1 1 0,0-1 1,0 1-1,1-1 0,0 1 0,1 0 0,0 1 1,-2 16-1,0 82 63,4-93-123,0-9-11,0 0 0,1-1 0,0 1 0,0 0-1,0-1 1,1 1 0,0-1 0,0 0 0,0 1-1,5 6 1,-6-10 32,1 0 1,-1 0-1,1 0 1,-1 0-1,1 0 0,-1 0 1,1-1-1,0 1 0,0-1 1,0 1-1,0-1 1,0 0-1,0 0 0,0 0 1,1 0-1,-1 0 0,0 0 1,1-1-1,-1 1 0,0-1 1,1 1-1,-1-1 1,1 0-1,-1 0 0,0 0 1,1-1-1,3 0 0,0 0 80,-1-2-1,1 1 0,-1-1 0,1 1 0,-1-1 0,0-1 0,0 1 1,0-1-1,-1 0 0,1 0 0,-1 0 0,0-1 0,0 0 0,-1 1 1,1-1-1,-1 0 0,5-10 0,-1-1 43,0-1 0,0 1 0,-2-2 0,7-31 0,-11 44-124,0 0 0,0 0 0,-1-1 0,1 1 0,-1-1 0,-1 1 1,1 0-1,-1-1 0,0 1 0,-1-5 0,0 6-153,0 0 0,0 0 0,0 0-1,0 0 1,-1 1 0,0-1 0,1 1 0,-1 0 0,0 0 0,0 0 0,-1 0 0,-4-3 0,2 1-526,-18-10-1816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46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44 7552,'0'0'264,"0"-1"0,-6-6 2638,6 7-2638,-1-1 0,1 1 0,-1-1 0,0 1 0,0 0 0,1 0 0,-1-1 0,0 1-1,1 0 1,-1 0 0,0 0 0,0-1 0,-2 1 805,-6 10-258,7-7-734,0 0-1,1 0 1,-1 1 0,1-1-1,0 0 1,-1 1 0,2-1-1,-1 1 1,0 0 0,0 4-1,1 41 232,1-27-195,-2 0-42,1-3-102,0 0-1,4 27 1,-4-42 53,1 0 0,0 0 0,0 0 0,0-1 0,0 1 0,1 0 0,-1-1 0,1 1 0,0-1 0,0 1 0,0-1 0,1 0 0,-1 0 0,1 0 0,-1 0 0,1 0 0,5 3 0,-6-5 27,-1-1 0,1 1 0,0-1 1,-1 1-1,1-1 0,-1 0 0,1 1 0,0-1 0,-1 0 0,1 0 0,0 0 0,-1 0 1,1-1-1,0 1 0,-1 0 0,1-1 0,-1 1 0,1-1 0,-1 0 0,1 1 0,-1-1 1,1 0-1,-1 0 0,2-1 0,5-3 218,-1-1 0,0 0 0,6-7 0,-10 9-179,1 0 3,18-17 550,21-29-1,-38 44-557,1-2 0,-2 1 0,1-1-1,-1 1 1,-1-1 0,1 0 0,-1 0 0,3-15-1,-5 20-89,-1 0 0,0 0 0,1-1 0,-1 1 0,0 0 1,0 0-1,-1-1 0,1 1 0,-1 0 0,0 0 0,1 0 0,-1-1 0,-1 1 0,1 0 0,0 0 0,-1 1 0,0-1 0,1 0 0,-1 0 0,0 1 0,0-1 0,-1 1 0,-2-3 0,-5-2-879,1 0 0,-2 0-1,1 1 1,-23-9 0,6 3-3363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51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7296,'-4'0'6720,"95"1"-1650,0 1-4503,-68-2-1183,25 4 0,-33-2-1300,0 1-1,22 7 1,-14-1-1988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51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90 8320,'0'-1'433,"-1"-1"-1,1 1 1,-1 0 0,1 0 0,-1-1 0,1 1-1,0 0 1,0 0 0,0-1 0,0 1 0,0 0 0,0-1-1,0 1 1,0 0 0,0-1 0,1-1 0,7-7-106,-2 5-189,1 1 0,0-1 0,1 1 1,-1 1-1,1-1 0,0 1 0,0 0 0,9-1 0,9-2 51,30-3 0,-31 6-14,0 1 0,0 2 0,1 0 0,34 6 0,-56-5-124,-1-1 0,1 1-1,-1 0 1,1 0 0,-1 1 0,1-1 0,-1 1 0,6 3 0,-8-4-33,0 0 0,1 0 0,-1 0 0,0 0 0,0 0 0,0 1 0,0-1 1,0 0-1,0 1 0,0-1 0,-1 1 0,1-1 0,0 1 0,-1-1 0,1 1 1,-1-1-1,0 1 0,1 0 0,-1-1 0,0 1 0,0 0 0,0 2 0,-2 8-4,-1 0-1,1 0 1,-2-1-1,0 0 1,-6 13-1,-30 56-16,30-63 5,-25 45 26,20-38-47,1 2-1,0 0 1,2 0-1,-13 44 1,24-66-17,0 0-1,0 0 1,0-1 0,1 1-1,0 0 1,0 0 0,0 5-1,0-7 31,1-1 0,-1 1 0,1-1 0,-1 0 0,1 1 0,0-1-1,-1 0 1,1 1 0,0-1 0,0 0 0,0 0 0,0 0 0,0 0 0,0 0 0,0 0 0,0 0-1,0 0 1,0 0 0,1 0 0,-1-1 0,0 1 0,1 0 0,1 0 0,8 3 21,1-1 0,-1 0 1,0-1-1,18 1 0,49-1-276,-67-2 88,117 0-6866,-109 0 3583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52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9088,'3'1'4474,"-2"0"-4225,-1-1 0,1 0 0,-1 0 0,1 0 0,0 0 0,-1 0-1,1 0 1,-1 0 0,1 0 0,0 0 0,0 0 0,110-23 859,-48 9-798,101-12 112,-129 19-417,169-28-341,-186 32-405,0 1 0,1 1-1,0 1 1,-1 1 0,24 3-1,-38-3-76,-1 0 0,1 0 0,-1 0 0,1 0 0,-1 1 0,1 0-1,-1-1 1,0 1 0,6 5 0,9 6-2531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49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8064,'10'-5'7983,"43"-10"-5817,-31 11-1697,1 0 0,-1 2 1,27 0-1,-18 1-255,-20 0-76,0 1 1,0 0-1,17 2 1,-22-1 24,0 0 0,0 0 0,-1 1 0,12 5 0,-16-7-128,1 1 0,-1 0 0,0 0 1,0 0-1,0 0 0,1 0 0,-1 0 1,0 0-1,0 0 0,-1 0 0,1 0 1,0 0-1,0 1 0,0-1 0,-1 0 1,1 1-1,-1-1 0,1 1 0,-1-1 1,0 0-1,1 1 0,-1-1 0,0 1 1,0 2-1,0 4-28,-1 1 0,0-1-1,-1 1 1,0-1 0,-4 11 0,-4 19-224,9-16-915,2-10-1338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2:56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6144,'2'27'8115,"7"24"-8150,-3-20 440,61 282 290,-26-132-558,16 62-25,-49-207-177,-5-20 60,9 28 0,-8-35 77,-3-5 85,-1-8-16,0-17-143,0-623-936,-10 468 883,7 133 40,2-2 100,1 27 22,-4-26 0,3 34-77,1 0 1,0-17 0,1 2 48,188 33 2203,1280-8 305,-1304 4-2513,-44 3-29,-53-2-4,18 2-48,63 1 110,12 0-146,-118-8 255,-23 0-6797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 7296,'4'-13'6078,"-2"10"-5572,12-11 979,22-6-1846,-34 19 626,0-1-210,1 1-1,-1 0 1,0 0 0,1 1 0,-1-1 0,0 0 0,1 1-1,-1-1 1,1 1 0,-1 0 0,1 0 0,-1 0-1,0 0 1,1 0 0,4 2 0,-6-2 9,1 1 0,-1 0 0,1 0 0,-1 0 0,1 0 1,-1 0-1,0 0 0,0 0 0,1 0 0,-1 0 0,0 1 0,0-1 0,0 1 1,0-1-1,-1 0 0,1 1 0,0-1 0,0 1 0,-1 0 0,1-1 0,-1 1 0,0-1 1,1 1-1,-1 2 0,1 7 54,-1 0 1,0 1-1,0-1 0,-1 0 1,-1 0-1,-3 14 0,-24 69 38,16-56-154,11-31-16,0-1 6,0-1 0,1 1 0,-2 9 0,3-14 8,0 0 0,0 0 0,0 0 0,0 0 0,0 0-1,0 0 1,0 0 0,0 0 0,0 0 0,1 0 0,-1 0 0,0 0 0,1 0 0,-1 0 0,1 0 0,-1 0 0,1 0 0,-1 0 0,1 0 0,0 0 0,-1-1 0,1 1 0,0 0 0,0 0-1,1 0 1,6 3-84,0-1-1,0-1 0,0 1 1,1-1-1,-1-1 0,1 0 1,-1 0-1,1 0 0,15-2 0,-13 1-593,-7-1 22,-1 1 0,1-1 0,-1 0 0,1 0 0,-1 0-1,1 0 1,-1-1 0,4-2 0,-6 4 327,8-5-3015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0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16 6144,'4'-15'9205,"-17"33"-7749,-9 34-1136,7-11-200,12-33-161,1 0-1,-1-1 1,0 1 0,-1-1-1,-7 13 1,6-9-711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1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7680,'0'0'5397,"0"9"-3797,1-3-1398,0 0 1,0 1-1,0-1 0,1 0 1,0 0-1,0 1 1,3 5-1,1 1-89,1-1-1,11 17 1,-10-20-176,0 0-1,0-1 1,1 0-1,0 0 0,0-1 1,1 0-1,0-1 1,0 0-1,1-1 1,-1 0-1,16 5 1,-8-7-3089,-9-3-448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1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7552,'3'-14'5961,"3"6"-4290,-3 6-1629,-1 1 0,0 0 0,1 0 0,-1-1 0,1 2 0,-1-1 0,4-1 0,-1 1 97,0 0 0,1 0 0,-1 0 0,0 0 0,0 1 0,1 0 1,-1 0-1,0 0 0,1 1 0,4 1 0,-8-1-86,0-1-1,0 1 1,0 0 0,0-1-1,-1 1 1,1 0 0,0 0-1,-1 0 1,1 1 0,-1-1-1,1 0 1,-1 0 0,0 1-1,1-1 1,-1 1-1,0-1 1,0 1 0,0 0-1,0 0 1,0-1 0,-1 1-1,1 0 1,0 0 0,-1 0-1,1 0 1,-1-1 0,0 1-1,0 0 1,1 0-1,-2 3 1,1 17 4,6 117 174,-6-136-255,0-1 0,1 1-1,0 0 1,-1-1 0,1 1-1,0 0 1,0-1 0,0 0 0,1 1-1,-1-1 1,1 0 0,-1 1 0,1-1-1,0 0 1,0 0 0,-1 0-1,2-1 1,-1 1 0,0 0 0,0-1-1,4 3 1,-3-3-382,-1 0 0,1 0 1,0 0-1,-1-1 0,1 1 0,0-1 0,0 0 0,2 1 1,5-1-3819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2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7296,'1'25'7389,"12"54"-6618,-10-55-730,-1-1 0,0 0-1,-4 37 1,1-13-92,1-30-271,0 4-1369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3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8064,'3'6'6244,"6"-2"-4780,11 2-2083,-18-6 916,27 5-686,0-1-1,0-1 0,56-3 1,-38-1-3183,-24 1 420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3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7424,'-1'-5'6961,"0"13"-5764,-1 12-1643,2 28 515,2-1 0,9 53 1,11-9-2124,-20-79 258,0 4-5437,-1-8 4508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4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 7296,'56'-4'8392,"24"-9"-8273,-20 2 138,-9 1-846,-36 6-768,0 1 0,0 0 0,23 0 1,-20 3-1812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4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3 7808,'-10'-3'5677,"10"4"-5505,-9 10 1263,-1 23-2186,9-30 1226,-18 92 52,14-63-1165,-2 1 0,-16 45 0,22-76 235,0 0 0,1 0 0,-1-1 0,0 1 0,1 0 0,0 4 0,0 1-2621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0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65 8704,'-3'0'938,"0"0"1,1 0 0,-1 1 0,1-1-1,-1 1 1,1-1 0,-1 1-1,-2 1 1,4-1-889,-1 0 0,1 0 1,-1-1-1,1 1 0,0 1 1,-1-1-1,1 0 0,0 0 0,0 0 1,0 1-1,0-1 0,0 0 0,0 1 1,0-1-1,1 1 0,-1-1 0,0 1 1,1-1-1,-1 1 0,0 3 0,1-1 27,-1 1 0,1 0 0,0 0-1,0 0 1,1 0 0,0 0-1,-1-1 1,3 6 0,14 39 548,-7-23-447,-5-11-138,0-1 0,1 0 0,1 0 0,0-1 0,1 0 0,0 0 0,12 13 0,-19-25-25,0 0 0,-1 0 1,1-1-1,0 1 1,0 0-1,0 0 0,0-1 1,0 1-1,0-1 1,0 1-1,0 0 0,0-1 1,0 0-1,0 1 1,1-1-1,-1 0 0,0 0 1,0 1-1,0-1 0,0 0 1,0 0-1,1 0 1,-1-1-1,1 1 0,1-1 42,-1 0 0,0 0-1,0 0 1,0 0 0,0 0-1,0 0 1,0-1 0,-1 1-1,1-1 1,0 0 0,2-2-1,1-3 111,0-1-1,0 1 1,-1-1 0,0 0-1,5-13 1,-7 13-113,0 0 1,0 0 0,-1 0-1,0 0 1,0 0 0,-1 0-1,0-1 1,-1 1 0,0 0-1,-2-11 1,0 8 14,0-1-1,-1 1 1,0 0 0,-1 0 0,0 0 0,-10-15-1,14 24-129,-1 1 0,1-1-1,0 1 1,0-1 0,-1 1-1,1-1 1,-1 1 0,0 0 0,1 0-1,-1 0 1,0 0 0,1 0-1,-1 0 1,-4-1 0,2 1-307,-1 0 1,1 1 0,-1-1-1,-7 1 1,6 1 92,1-2 1,-1 1 0,1 0 0,-6-2-1,10 2 175,1 0-1,-1 0 0,1-1 0,-1 1 0,1 0 0,-1 0 1,1 0-1,-1-1 0,1 1 0,-1 0 0,1-1 0,-1 1 0,1 0 1,0-1-1,-1 1 0,1-1 0,-1 1 0,1 0 0,0-1 1,0 1-1,-1-1 0,1 1 0,0-1 0,0 1 0,0-1 1,-1 1-1,1-1 0,0 1 0,0-1 0,0 1 0,0-1 1,0 0-1,0 1 0,0-1 0,0 1 0,0-1 0,0 1 0,0-1 1,1 1-1,-1-1 0,0 1 0,0-1 0,1 0 0,13-23-3991,-14 24 4008,13-16-3238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4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7424,'7'5'3810,"-7"-4"-3629,0-1 1,0 1-1,1-1 1,-1 1-1,0-1 1,0 1-1,3 17 1135,-1-7-902,10 22 159,28 57 0,-30-72-1316,0-1 1,1-1 0,1 1 0,22 23 0,-20-29-2479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05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8320,'0'0'2672,"14"-10"2576,-10 9-5131,-1 1 0,0-1 0,0 1 1,1 0-1,-1 0 0,0 0 1,0 0-1,1 1 0,-1-1 1,0 1-1,6 1 0,-7-1-35,0 0 0,0 0 1,0 1-1,0-1 0,0 0 0,0 1 0,-1-1 0,1 1 0,0-1 0,-1 1 0,1 0 0,-1 0 0,0 0 0,0 0 1,1 0-1,-1 0 0,1 3 0,9 31 345,-9-26-381,1 0-1,0-1 1,5 10-1,-6-15-79,0 0 0,1-1 0,-1 1 0,1-1 0,0 0 0,0 0 0,0 0 0,0 0 0,0 0-1,7 3 1,35 18-3523,-11-8-5749,-21-8 5306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21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54 6144,'-5'6'11111,"15"-4"-8033,23-6-4175,-28 3 2068,110-10 197,259-23-380,-237 24-802,-44 9-157,-52 1-8527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21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0 7040,'-1'2'10290,"-7"10"-9781,-5 23-191,-14 59-1,6-15-450,15-62-21,4-14-178,1 1 0,0-1-1,0 1 1,0 0 0,0-1-1,0 6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22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8704,'0'0'2896,"1"13"666,5 5-3019,2-1-1,0 0 0,19 27 1,-21-35-599,0-1 0,1 0 1,0 0-1,1-1 1,0 0-1,0 0 1,0 0-1,13 6 0,-4-3-962,7 4-1453,-7-7-2061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22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8064,'-5'2'6688,"5"-1"-6555,1 0 1,-1 0 0,0-1-1,0 1 1,1 0 0,-1 0-1,1-1 1,-1 1 0,0 0-1,1-1 1,0 1 0,-1 0-1,1-1 1,-1 1-1,2 0 1,1 1 38,-1-1 0,1 0 1,-1 1-1,0 0 0,1-1 0,-1 1 0,0 0 0,0 0 1,0 0-1,0 1 0,0-1 0,-1 0 0,1 1 0,-1-1 1,0 1-1,1-1 0,0 5 0,0 0-55,0 0 1,0 0-1,-1 0 0,0 0 0,0 14 1,-1-19-123,0 0-1,0 1 1,0-1 0,0 0 0,1 0 0,-1 1-1,1-1 1,-1 0 0,1 0 0,0 0 0,0 0-1,0 0 1,0 0 0,0 0 0,1 0 0,-1 0-1,0-1 1,1 1 0,0 0 0,-1-1 0,1 1 0,0-1-1,0 0 1,-1 1 0,1-1 0,0 0 0,0 0-1,0 0 1,1-1 0,-1 1 0,0 0 0,0-1-1,0 1 1,1-1 0,-1 0 0,2 0 0,14 0-3385,23-3 1,-23 2-893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25.9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0 4992,'0'0'5072,"-5"5"-3376,-44 75-400,30-41-1535,2 0 0,-16 55 0,1 24-3412,22-73 883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29.2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 2 6400,'0'-2'8213,"-6"6"-6794,-11 11-1990,-3 12 563,2 0 0,0 1 0,2 1 0,2 0 0,-14 38 0,-9 61-3928,28-100 651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29.8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 0 6528,'-1'9'958,"-1"0"0,0-1 0,0 0 0,-1 1 0,-4 8 0,-2 7-221,-35 109 507,-41 154-3080,75-241 252,1-5-1477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31.2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8704,'-6'9'9065,"6"-8"-8763,1 0-164,-1 0 0,1-1 0,-1 1-1,1 0 1,-1-1 0,1 1 0,-1-1 0,1 1-1,0-1 1,-1 1 0,1-1 0,0 1 0,1 0 0,1 0-178,1 1 0,0-1 0,0 0 1,7 2-1,114-2 849,-73-2-871,172-2-2472,-178 11-4319,-37-8 3435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6:50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69 8064,'-17'37'3980,"14"-31"-3646,0-1 1,0 1-1,0 0 0,1-1 0,0 1 0,0 0 1,1 1-1,-1-1 0,1 0 0,1 0 0,-1 1 1,1 11-1,2-10-190,-1 0 0,1-1 1,1 1-1,-1-1 0,1 0 1,0 0-1,1 0 0,0 0 1,0 0-1,0-1 0,1 0 1,0 0-1,0 0 0,1 0 1,9 7-1,-9-9-53,-1 0 1,1-1-1,0 1 0,0-1 0,0 0 0,0-1 1,0 0-1,1 0 0,-1 0 0,1-1 1,-1 1-1,1-2 0,0 1 0,0-1 0,-1 0 1,1 0-1,0-1 0,7-1 0,-6 0 80,0 0 0,0-1 0,0 0 0,-1 0-1,0-1 1,1 0 0,-1 0 0,-1 0 0,1-1 0,-1 0-1,10-10 1,-12 11-64,0 0 0,-1-1 0,1 0 0,-1 0-1,0 0 1,-1 0 0,1 0 0,-1 0 0,0-1 0,0 1 0,-1-1-1,1 1 1,-1-1 0,0 0 0,-1 0 0,0 1 0,0-8 0,-1 4-36,0-1 1,0 1 0,-1-1 0,0 1 0,-1 0 0,0 0-1,0 0 1,-1 0 0,-1 1 0,-8-15 0,9 17-121,-1 1 0,0-1-1,0 1 1,-1 0 0,1 0 0,-1 1 0,0-1 0,0 1 0,-1 1 0,1-1-1,-1 1 1,0 0 0,0 1 0,-11-4 0,0 3-908,0 1 1,0 1-1,-33 1 0,19 1-1493,19-2 151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31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 8960,'0'0'7445,"9"-5"-6080,25-2-1104,0 1 1,0 2-1,64-1 0,-11 10-1497,-65-3-1655,41 11 0,-39-6-842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49.4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9 132 8064,'-9'-7'6872,"14"-1"-6491,6-5-99,0 0 0,0 1 1,1 1-1,1 0 0,0 0 1,25-15-1,-33 23-279,1 1 1,-1-1-1,1 1 0,-1 0 1,1 0-1,0 1 1,-1-1-1,1 1 0,0 0 1,0 1-1,0 0 0,0 0 1,0 0-1,0 0 0,-1 1 1,1 0-1,0 0 0,0 1 1,-1 0-1,1 0 0,-1 0 1,9 5-1,-7-3 62,-1 0 1,-1 0-1,1 1 0,-1 0 0,0 0 1,0 0-1,0 1 0,0 0 0,-1 0 1,0 0-1,-1 0 0,1 0 0,-1 1 1,0-1-1,-1 1 0,1 0 0,-2 0 1,3 10-1,-3-6 72,0 0 0,0-1 0,-1 1 0,0 0 1,-1 0-1,-1-1 0,0 1 0,0 0 0,-1-1 0,0 0 0,-7 17 0,-3 1-43,-1-1-1,-2 0 0,-32 42 1,42-61-114,1-1 1,0 1-1,1-1 0,-1 1 1,1 1-1,1-1 1,0 0-1,-4 14 1,6-15-41,0-1 0,0 1 0,0-1 0,1 1 0,0-1 0,1 1 0,-1-1 1,1 0-1,0 1 0,0-1 0,1 0 0,5 12 0,2 0-67,0-1 0,2 0-1,24 31 1,46 39-43,-54-60 328,-1 0 0,-2 2-1,24 36 1,-46-62-19,1 1 0,-1 0 1,0 0-1,0 0 0,-1 0 0,1 0 0,-1 0 0,0 0 0,1 5 1,-2-7-95,0 0-1,0 0 1,-1 0 0,1 0 0,0 0 0,-1 0 0,0 0 0,1 0 0,-1-1 0,0 1 0,0 0-1,0 0 1,0-1 0,0 1 0,0-1 0,-1 1 0,1-1 0,-1 1 0,1-1 0,-1 0 0,1 0 0,-1 0-1,-2 2 1,-14 7-136,-1 0 0,0-1 0,0-1-1,-1 0 1,0-2 0,0 0 0,0-2-1,-40 5 1,-118 20-3546,140-16-230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49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43 8064,'0'-1'298,"1"-1"0,-1 1 0,1 0 0,0 0 0,-1 0 0,1-1 0,0 1 0,0 0 0,0 0 1,-1 0-1,1 0 0,0 0 0,1 1 0,-1-1 0,0 0 0,0 0 0,0 0 0,0 1 0,0-1 0,1 1 0,-1-1 0,0 1 1,3-1-1,34-9 1164,-35 9-1492,32-4-56,0 2 1,0 1-1,42 3 0,-17 1-1299,-21-2-818,18 3-5428,-29-2 4431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0.7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225 13 7808,'-6'-11'5234,"5"11"-5040,1-1 0,-1 1-1,1 0 1,-2 0 0,0-1 13,0 1 1,0 0-1,-1 0 0,1 0 0,0 0 0,0 1 1,-5 0-1,-1 1-181,0 0 1,1 1 0,-9 4 0,7-2 6,2 0 0,-1 1 0,1-1 0,-1 1 0,2 1 0,-1 0 0,1 0 0,0 0 0,0 0 0,-5 10 0,1 0-36,1 2 0,0-1 0,-8 26 1,10-20 87,1-1 0,1 1 1,1 1-1,1-1 0,1 0 0,1 1 1,2-1-1,4 37 0,-4-55-27,0 0 0,0 1 0,1-1 0,0 0 0,0 0 0,1 0-1,0-1 1,0 1 0,0-1 0,8 11 0,-5-10 0,1 1 0,-1-1 1,1 0-1,0 0 0,1-1 0,-1 0 1,9 5-1,-2-4 75,1 1 0,-1-2 0,1 0-1,-1-1 1,2 0 0,-1-1 0,0-1 0,28 1 0,-30-4 86,0 1 0,0-2 0,1 1 0,-1-2 0,18-5 0,-24 5-95,1 0 0,0 0 0,-1-1 0,1 0 0,-1 0 0,0-1 0,0 0 1,-1 0-1,11-12 0,-8 7-72,-1-1 0,-1 1 0,0-1 1,-1-1-1,0 0 0,-1 0 1,0 0-1,0 0 0,-2-1 0,1 1 1,-2-1-1,0 0 0,0 0 0,-1-17 1,-1 19-167,-2 1-1,1 0 1,-1-1 0,-1 1 0,0 0 0,0 0 0,-1 1 0,0-1-1,-1 1 1,0 0 0,-1 0 0,1 0 0,-2 1 0,-9-11 0,5 7-153,-1 0 1,0 1 0,0 1 0,-1 0 0,0 1 0,-1 0 0,0 1 0,-26-11 0,25 14-461,-1 0 0,0 1 0,0 1 0,0 1 0,-31-2 0,14 4-3257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1.4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1 408 7808,'10'2'5814,"5"-1"-4471,66 0-348,132-17-1,152-57-290,123-32 0,282-35-508,-755 138-195,687-73-379,-601 74-2779,-62 1-1702,-25 0 1574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3.0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0 387 7680,'3'-16'5685,"-2"21"-4696,1 0-1253,20 67 387,-4-4 29,30 74 0,-36-113-87,31 48 0,-40-72-46,3 4 75,0 0 0,1 0 0,9 10-1,-12-15 43,-1-1 0,1 1 1,0-1-1,0 0 0,1 0 0,-1 0 0,1-1 0,7 4 0,-11-6-110,0 0 0,0 0 0,0 0-1,0 0 1,0 0 0,0 0 0,0 0-1,0 0 1,0 0 0,0 0 0,0 0 0,0-1-1,0 1 1,0-1 0,0 1 0,0 0 0,0-1-1,0 1 1,-1-1 0,1 0 0,0 1 0,0-1-1,-1 0 1,1 0 0,0 1 0,-1-1-1,1 0 1,-1 0 0,1 0 0,-1 0 0,1 1-1,-1-1 1,1-2 0,2-3-22,-1 0 0,0 0-1,0-1 1,1-11 0,10-99-36,-7-92-371,-7 140 321,0 39 100,-8-44 0,6 55 31,2 15-49,1 0-1,-1 1 1,1-1-1,-1 0 1,1 0-1,0 0 1,1 1-1,-1-1 1,1 0-1,-1 0 1,1 1-1,0-1 1,1 0-1,-1 1 1,1-1-1,-1 1 1,1 0-1,0-1 1,0 1-1,5-5 0,6-4 119,2 0 0,-1 1-1,1 1 1,1 0-1,0 1 1,0 0-1,30-9 1,129-32 202,-128 38-370,164-24-1774,-200 35 698,1 0-1,-1 1 0,14 1 1,-1 0-2538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3.5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68 8576,'2'-2'537,"0"0"0,0 0 0,0-1 0,1 1 0,-1 0 0,0 1 0,1-1 0,-1 0 0,1 1 0,5-3 1,34-12 371,-29 12-500,7-2 32,-1 1 0,1 0 0,0 2 0,1 0 0,33 1-1,-53 2-394,1 0 0,-1 0 0,0 0 0,0 0 0,1 0 0,-1 0 0,0 1 1,1-1-1,-1 1 0,0-1 0,0 0 0,0 1 0,0 0 0,1-1 0,-1 1 0,0 0 0,0 0 0,0-1 0,0 1 0,0 0 0,1 2 0,-2-2-11,1 1 0,0 0 0,0 0 1,-1-1-1,1 1 0,-1 0 0,1 0 1,-1 0-1,0 0 0,0 0 0,0-1 0,0 5 1,-1 2-37,0-1 1,-1 1-1,0-1 1,-1 0-1,1 1 1,-5 7-1,4-9-25,0 1 0,1 0 0,-1 0 0,1 0 0,1 0 0,-1 0 0,0 14-1,2-18 24,0 0 0,0 0 0,0 0 0,1 0 0,-1 0 0,1 0 0,0 0 0,0 0 0,0 0 0,0 0 0,0 0 0,0 0 0,1-1 0,-1 1 0,1 0 0,0-1 0,0 0 0,0 1 0,0-1 0,4 3 0,-3-3 1,0 0 0,0-1 0,0 0 0,0 0 0,0 0 0,1 0 0,-1 0 0,0 0 0,0-1 0,1 0 0,-1 1 0,0-1 0,6-1-1,6-1-728,26-5 0,-22 2-898,20-2-3192,-20 3 1152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4.2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 8448,'0'0'2816,"18"-5"1706,52-2-4234,-14 7-2682,-19 0-5014,-23 0 3728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4.6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7936,'5'9'3648,"-1"18"-3040,-4-19-192,0 16-96,0-5 128,5 13-128,4-4 0,-5 11-192,1-6-32,-1 2 96,1-4-96,-1 5-64,1-7-160,-1-2 0,1-3-640,4 0-224,0-4-2720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5.1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118 107 7424,'0'-1'182,"0"0"0,0 1-1,0-1 1,0 0 0,0 1 0,-1-1 0,1 0 0,0 1 0,-1-1-1,1 0 1,0 1 0,-1-1 0,1 1 0,-1-1 0,1 1 0,-1-1 0,1 1-1,-1-1 1,1 1 0,-1-1 0,1 1 0,-1 0 0,0-1 0,1 1-1,-1 0 1,0-1 0,1 1 0,-1 0 0,-1 0 0,0 0-25,1 1 0,-1 0 0,0 0 0,1 0 0,-1 0 0,1 0 0,-1 0 0,1 0 0,-3 3 0,0 0-133,-1 0 105,0 1 1,1 0-1,0 0 0,0 0 1,0 1-1,0 0 0,-4 10 0,-1 5 98,-5 21 0,8-22-88,2-7-38,1 0-1,0 0 1,1 0-1,1 0 1,0 0 0,1 0-1,0 0 1,1 1 0,0-1-1,1 0 1,1 0 0,0 0-1,0-1 1,2 1 0,5 12-1,-8-22-41,0 1-1,-1-1 1,1-1-1,1 1 1,-1 0-1,0 0 0,1-1 1,-1 1-1,1-1 1,0 0-1,0 0 1,0 0-1,0 0 0,0 0 1,0-1-1,0 1 1,1-1-1,-1 0 1,7 1-1,-2-1 108,0 0 0,0-1 0,0 0 0,0 0 0,0-1 0,0 0-1,14-4 1,-11 2 81,0 0-1,0 0 0,0-1 0,15-9 0,-21 10-167,0 0-1,-1 0 0,1-1 1,-1 1-1,0-1 0,0 0 0,0 0 1,-1-1-1,0 1 0,1-1 1,2-6-1,-4 7-44,-1 0 1,1 0-1,-1 0 1,0 0-1,0 0 1,0 0-1,-1-1 1,0 1-1,1 0 1,-2-6-1,0-3-28,-6-23 0,5 27-2,-4-21-474,-1 1-1,-1 0 1,-2 0 0,-1 1 0,-1 1 0,-28-48 0,35 68 165,0 0 0,-1 1 0,1 0 0,-1 0-1,-8-6 1,9 8-649,0 0 0,-1 1-1,1 0 1,-8-3 0,4 2-2774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44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6784,'0'-12'8304,"0"21"-6870,1-6-1372,-1 1 0,0-1 0,1 1-1,0-1 1,0 0 0,0 1 0,0-1-1,0 0 1,1 0 0,-1 1 0,4 3 0,2 3 66,17 17 0,-8-9 63,79 105 714,17 18-460,84 49-187,-131-132-1104,86 98-1,-147-151 616,2 2-438,0 0 0,0 0 0,12 9 1,-9-12-1980,-9-4 2523,1 0-1,-1 0 1,0 0 0,4-7-2884,-4 6 2884,1-20-3224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5.7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8064,'0'0'3072,"0"5"-2400,4-5 1152,-1 0-1120,6 3 32,5-3-192,8 0 0,10 0-320,4 0-65,4-3-31,4 3-160,1-5 32,-5 2-511,-5 3-193,-4 3-1568,-4 2-672,-4-2-672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6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48 9728,'23'-9'4384,"11"-3"-3520,-16 9-128,9-4-416,9 2-96,9 1-352,-1 1-160,5 3 160,1 0-448,-7 0-160,2 0-608,-4 0-288,4-5-1920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7.0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152 164 7040,'-1'-2'420,"-1"0"1,1 0 0,0-1-1,-1 1 1,1 0-1,-1 0 1,0 0-1,0 1 1,1-1 0,-1 0-1,0 1 1,-4-3-1,4 3-190,0-1 0,0 1-1,0-1 1,0 1 0,0-1-1,0 0 1,1 1 0,-1-1-1,1 0 1,-1 0 0,1 0-1,-2-4 1,3 5-178,-1 0 1,1 0-1,0-1 1,0 1-1,0 0 0,0 0 1,0-1-1,0 1 1,0 0-1,0 0 0,1 0 1,-1-1-1,0 1 1,1 0-1,-1 0 1,1 0-1,-1 0 0,1-1 1,0 1-1,-1 0 1,1 0-1,0 0 0,1-1 1,3-3 91,0 0 0,1 1 0,6-5 0,-4 3 32,0-1-75,0 2-1,1-1 1,-1 1 0,1 0-1,0 1 1,1 0-1,-1 0 1,0 1-1,1 0 1,0 1-1,0 0 1,0 1-1,0 0 1,0 0-1,0 1 1,0 1-1,0-1 1,0 2-1,0-1 1,0 1-1,-1 1 1,1 0-1,-1 0 1,1 1-1,11 6 1,-20-9-71,0-1 0,0 0 0,0 1 0,-1-1 1,1 1-1,0-1 0,0 1 0,-1-1 0,1 1 0,0-1 1,-1 1-1,1 0 0,-1-1 0,1 1 0,-1 0 0,1 0 1,-1 0-1,1-1 0,-1 1 0,0 0 0,1 0 0,-1 0 1,0 0-1,0-1 0,0 1 0,1 0 0,-1 1 1,-1 0 4,0 0 1,1 0 0,-1 0 0,0 0 0,0 0-1,0 0 1,-1-1 0,1 1 0,0 0 0,-1-1 0,-1 3-1,-99 95 24,89-85-51,-1 1-62,0 0 0,-13 21 1,24-31-23,0 0-1,0 1 1,0 0 0,1-1 0,-1 1 0,1 0 0,1 0 0,-1 1 0,1-1 0,0 0-1,0 9 1,2-8 31,-1 0-1,1 0 1,0 0 0,1 0-1,-1 0 1,1-1-1,1 1 1,-1 0-1,1-1 1,0 0-1,1 0 1,0 0 0,0 0-1,0 0 1,0-1-1,7 6 1,7 6 65,1-1 0,1 0 0,26 15 1,1 0 4,-33-21 14,-9-7 55,1 0 1,-1 1-1,0 0 0,0 0 1,0 0-1,-1 0 0,1 1 1,-1 0-1,0 0 1,4 8-1,-7-12-54,-1 0 0,0 0 0,0 0-1,1 1 1,-1-1 0,0 0 0,0 0 0,0 0 0,0 0-1,-1 0 1,1 0 0,0 0 0,0 0 0,-1 0 0,1 0-1,0 0 1,-1 0 0,1 0 0,-1 0 0,1 0 0,-1 0-1,0 0 1,1 0 0,-1-1 0,0 1 0,0 0 0,1 0-1,-2 0 1,-3 3 60,0-1-1,0 0 1,-10 5-1,15-8-89,-34 17 159,13-6-537,0-1-1,0 0 0,0-2 0,-44 11 0,9-12-1237,-30 7-1444,48-7 1350,21-5-941,-24 9 1,21-4-613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7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1 246 9472,'4'-2'963,"0"0"0,0 0 0,0 1 0,1 0 1,5-2-1,5 1 18,25 0 0,9-1-755,398-85 728,-254 44-921,-59 14 25,183-31-3278,-264 57 1038,-3 3-1588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8.2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47 145 7552,'0'-1'104,"0"1"1,0 0-1,1-1 1,-1 1-1,0-1 0,0 1 1,0 0-1,0-1 1,0 1-1,-1 0 1,1-1-1,0 1 1,0-1-1,0 1 0,0 0 1,0-1-1,0 1 1,-1 0-1,1-1 1,0 1-1,0 0 1,0-1-1,-1 1 0,1 0 1,0 0-1,-1-1 1,1 1-1,0 0 1,0 0-1,-1-1 1,1 1-1,0 0 0,-1 0 1,1 0-1,-1 0 1,1-1-1,-1 2-16,0-1-1,0 0 1,1 1-1,-1-1 1,1 0-1,-1 1 1,0-1-1,1 1 1,-1-1-1,1 1 1,-1-1-1,1 1 1,-1-1-1,1 1 1,-1 0-1,1-1 1,0 1-1,-1 0 1,1-1-1,0 1 1,0 0-1,-1 0 1,-6 18 419,3-11-417,1 0 0,0 0-1,0 0 1,1 1 0,0 0 0,0 9 0,0 19 166,2-1 0,1 1 0,2 0 0,2 0 0,16 62 0,-13-71-42,1 0 1,2-1 0,0-1-1,2 0 1,1-1 0,1 0-1,36 45 1,-45-63-136,0 0 1,1-1-1,0 0 0,0 0 0,0-1 1,15 9-1,-21-14-56,1 1 1,-1-1-1,1 1 1,-1-1-1,1 1 1,-1-1-1,1 0 1,-1 0 0,1 0-1,-1 0 1,1 0-1,-1 0 1,1 0-1,-1 0 1,1 0-1,-1-1 1,1 1-1,-1-1 1,0 1-1,1-1 1,-1 0-1,1 1 1,-1-1 0,0 0-1,0 0 1,0 0-1,1 0 1,-1 0-1,0 0 1,0 0-1,0 0 1,0-1-1,-1 1 1,2-2-1,3-5 30,-1 0 0,0 0 0,0 0 0,3-11 0,-2 2-173,0-1 0,-2 1 1,0-1-1,-1 0 0,0-32 0,-12-89-874,9 125 952,-26-139-337,14 87 342,12 62 50,0-1 0,0 0 0,0 1 0,-1-1 0,1 1 0,-5-9 0,5 13-12,1 0 1,0 0-1,0 0 0,0 0 1,0-1-1,0 1 1,0 0-1,0 0 0,0 0 1,0 0-1,0 0 1,0-1-1,0 1 1,0 0-1,0 0 0,0 0 1,0 0-1,0 0 1,0-1-1,0 1 0,1 0 1,-1 0-1,0 0 1,0 0-1,0 0 0,0 0 1,0 0-1,0-1 1,0 1-1,0 0 0,0 0 1,1 0-1,-1 0 1,0 0-1,0 0 1,0 0-1,0 0 0,0 0 1,0 0-1,1 0 1,-1 0-1,0 0 0,0 0 1,0 0-1,0 0 1,0 0-1,1 0 0,-1 0 1,0 0-1,0 0 1,0 0-1,0 0 0,0 0 1,1 0-1,-1 0 1,0 0-1,0 0 0,0 0 1,0 0-1,0 0 1,0 0-1,1 0 1,11 3 31,-11-3-22,7 1 131,0-1 1,0 0-1,0 0 0,0-1 0,0 0 0,0 0 1,11-4-1,55-22 1139,-30 10-868,162-37 402,-31 9-734,-129 31-268,42-13-1040,-72 23-224,-1 1 1,1 0 0,26 0-1,-23 6-1530,-1 5-672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3:58.8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46 8704,'8'0'6937,"31"-8"-5811,-3-3-490,48-10 1003,-74 19-1399,0 0 1,0 2-1,0-1 1,0 1-1,0 0 0,13 3 1,-21-3-210,0 0-1,0 0 1,-1 1 0,1-1 0,0 1 0,-1-1-1,1 1 1,0 0 0,-1-1 0,1 1 0,-1 0 0,1 0-1,-1 0 1,1 0 0,-1 1 0,0-1 0,1 0-1,-1 1 1,0-1 0,0 0 0,0 1 0,0 0 0,0-1-1,-1 1 1,1-1 0,0 1 0,-1 0 0,1 0 0,-1-1-1,1 1 1,-1 0 0,0 0 0,0-1 0,0 3-1,-1 2-1,1-1-1,-1 1 0,-1-1 0,1 1 0,-1-1 0,0 0 0,0 1 0,-1-1 1,-4 7-1,-28 39 45,22-34-80,-19 32-1,23-32-24,1 0 0,-11 34 0,17-44 29,0 0 0,1 0 0,0 0 0,0 0 1,0 1-1,1-1 0,0 0 0,1 0 0,-1 0 0,4 14 0,-3-19-12,0 0-1,0 0 0,0-1 0,0 1 0,0 0 1,0 0-1,0 0 0,1-1 0,-1 1 0,1-1 1,-1 1-1,1-1 0,0 1 0,-1-1 0,1 0 1,0 0-1,0 0 0,0 0 0,0 0 0,0 0 1,0-1-1,0 1 0,0-1 0,0 1 0,0-1 1,0 0-1,0 0 0,0 0 0,4 0 0,1 0-359,1-1 0,-1 0-1,1-1 1,-1 1-1,0-1 1,0-1 0,9-3-1,20-7-3423,-10 6-1794,-9 3 2207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00.4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447 282 7040,'11'-17'2368,"-11"17"-2311,0-1 0,1 1 0,-1 0 0,0 0 0,0-1 0,0 1 0,1 0 0,-1-1 0,0 1 0,0 0 0,0-1 0,0 1 0,0 0 0,0-1 0,0 1 0,0 0 0,1-1 0,-1 1 0,0 0 0,0-1 0,-1 1 0,1 0 0,0-1 0,0 1 0,0 0 0,0-1 0,0 1 0,0 0 0,0-1 0,0 1 0,-1 0 0,1-1 0,0 1 0,0 0 0,0 0 0,-1-1 0,1 1 0,0 0 0,0 0 0,-1-1 0,1 1 0,0 0 0,-1 0 0,1 0 0,0 0 0,-1-1 0,1 1 0,0 0 0,-1 0 0,1 0 0,0 0 0,-1 0 0,1 0 0,0 0 0,-1 0 0,1 0 0,-2 0 30,0 0 0,1 0-1,-1 0 1,1 0-1,-1 0 1,1 1 0,-1-1-1,1 1 1,-1-1 0,-1 1-1,0 2-22,0-1-1,0 1 1,0-1-1,0 1 0,1 0 1,-1 0-1,1 0 1,0 0-1,0 1 1,0-1-1,0 0 0,-1 6 1,-2 4 166,2 1 0,-4 17 0,6-22-187,-22 175 524,6-35 2,-42 266 689,-73 501-293,68-155-223,55-413-150,9-347-583,0 1 0,0-1 0,0 1 0,1-1 0,-1 0-1,0 1 1,0-1 0,1 1 0,-1-1 0,1 0 0,-1 0 0,1 1 0,0-1 0,1 2 0,-2-2-9,1-1 0,0 1 0,-1-1 0,1 1 0,0-1 0,0 1 0,0-1 0,-1 1 0,1-1 0,0 0 0,0 1 0,0-1 0,0 0 0,0 0 1,0 0-1,-1 0 0,3 0 0,3-1 31,1 0 0,-1 0 1,1-1-1,-1 0 1,10-4-1,-14 6-13,141-68 584,-90 41-431,84-30 0,-54 33-126,0 3 1,136-14-1,178 5-43,-294 24 52,94-5-43,470-33 229,-125-25 64,-530 67-142,-3 1 53,0-1-1,0 0 1,12-5-1,-19 6-207,0 1 0,0-1 0,0-1 0,0 1-1,0 0 1,0 0 0,-1-1 0,1 1 0,0-1 0,-1 1-1,1-1 1,-1 0 0,0 1 0,0-1 0,1 0 0,-1 0-1,0 0 1,0 0 0,0-3 0,6-27-29,-2 0 0,-1-1 0,-1-45 0,0 23-18,-1-26-96,-3 0 0,-12-82 0,-43-163-1115,-103-512-1586,147 759 2718,-51-272-267,48 289 520,-3 0 0,-3 1 1,-43-88-1,57 134-76,-1 1-1,-1 0 1,0 1-1,-1 0 1,0 0-1,-1 1 1,0 1-1,-1 0 1,-1 0 0,1 1-1,-2 1 1,1 0-1,-1 1 1,0 0-1,-1 1 1,0 1-1,0 0 1,-28-6-1,-25 2 98,-135-1-1,89 7-84,-455 0-134,-53 26-2005,539-15 916,0 3 0,1 5 0,0 2 0,-118 43 0,92-16-2335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47.2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326 23 6656,'4'-22'9626,"-10"31"-8198,-7 13 333,-75 230 2044,58-160-3199,-82 355-265,68-265-682,21-119-1680,18-55-5,1-13 102,1-18-735,2 20 2473,1-14-2134,0-26 0,4 5-1002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47.7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12 9344,'-1'0'286,"-25"-12"8627,27 17-8486,12 19-31,12 31 1,12 24 341,-25-60-580,1-1 1,0-1 0,1 0-1,1 0 1,30 25 0,94 60 372,5 6 18,81 124 252,-209-215-792,-6-5-155,0-2-1,1 1 0,17 12 1,-28-23 90,1 0 0,-1 1 1,0-1-1,1 0 0,-1 1 1,1-1-1,-1 0 1,1 0-1,-1 0 0,0 1 1,1-1-1,-1 0 0,1 0 1,-1 0-1,1 0 0,-1 0 1,1 0-1,-1 0 1,1 0-1,-1 0 0,1 0 1,-1 0-1,1 0 0,-1-1 1,2 1-1,5-10-3415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48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32 9856,'11'8'7009,"-10"-8"-6783,23 0-233,-14 0 725,53 0 183,74-1-47,-129 0-897,-1 0 0,1 0 0,-1-1-1,0 0 1,1 0 0,10-6 0,20-13-5079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7:45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1179 7680,'-1'1'425,"-1"1"0,1-1 0,0 1 0,0-1 0,0 1 1,0 0-1,0-1 0,0 1 0,0 0 0,1 0 0,-1 0 1,0 2-1,1-2-340,0 0 1,0 0 0,0 0 0,0 0-1,0 0 1,0-1 0,1 1 0,-1 0-1,0 0 1,1 0 0,0 0 0,-1-1-1,1 1 1,0 0 0,0-1 0,0 1 0,0 0-1,0-1 1,1 1 0,0 0 0,-1-1-63,1 0 0,-1-1 0,0 1 1,0-1-1,0 1 0,0-1 1,1 1-1,-1-1 0,0 0 1,0 0-1,1 1 0,-1-1 1,0 0-1,0 0 0,1 0 0,-1-1 1,0 1-1,0 0 0,1 0 1,-1-1-1,0 1 0,0-1 1,1 1-1,-1-1 0,0 1 0,1-2 1,6-2 211,0-1 0,10-7 0,-15 9-145,42-31 938,73-74 0,28-55-365,120-123-280,-40 47-24,-52 53-407,-149 162 35,6-8 60,2 2 0,53-38 0,-29 23 27,-57 45-68,0 0 0,1 0-1,-1 0 1,0 0-1,0 0 1,0-1-1,0 1 1,0 0-1,0 0 1,1 0 0,-1 0-1,0 0 1,0 0-1,0 0 1,0 0-1,0 0 1,1 0-1,-1 0 1,0 0 0,0 0-1,0 0 1,0 0-1,1 0 1,-1 0-1,0 0 1,0 0-1,0 0 1,0 0 0,1 0-1,-1 0 1,0 0-1,0 0 1,0 0-1,0 0 1,0 0-1,1 0 1,-1 1 0,0-1-1,0 0 1,0 0-1,3 10 94,-2 21-80,-1-15 30,2-2-57,0 0 0,2 0 0,-1-1 0,2 1 0,-1-1 0,10 16 0,46 74 264,-17-32 83,-20-24-94,24 67 0,-17-39-159,123 234 84,27-17-618,-172-280 289,12 18-1132,1 0 0,37 41 0,-54-67 794,0 0 0,1 0 0,-1 0 0,6 3 0,17 3-3769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48.6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1 107 8704,'9'12'3328,"-5"-7"-2592,5-5 384,-4 0-64,2-5-224,2 2 63,5-6-383,0-1-64,-1-2-256,1 0-128,4 0-32,0 0-192,0 0 32,4 0-992,4 0-447,1 0-2945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55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0 302 8448,'22'-11'10403,"8"-1"-7776,-7 3-2566,24-12-1,31-26 505,56-29-106,-10 21-325,-88 33-16,-29 17-401,1 0 0,14-7 0,-12 7-1611,25-17-11806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55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86 617 8704,'-4'-4'857,"-2"-1"-165,1 0 0,-1 0 0,0 1 0,0 0 1,-1 0-1,1 0 0,-11-3 0,-5 6 1932,23 5-2192,10 18-323,0 0 1,2-1-1,23 31 0,-9-13-2,151 214 480,-131-187-527,110 118 1,-127-153-31,2-2-1,2-1 1,0-2-1,2-1 1,56 29-1,-86-51-20,1 1-4,-1-1-1,1 0 0,-1-1 0,15 4 0,-20-5 14,0-1 0,0 0 0,0 0 0,0 0 0,1 0 0,-1 0 0,0 0 0,0 0 0,0 0 0,0 0 0,0 0 0,0-1 0,1 1 0,-1-1 0,0 1 0,0 0 0,0-1 0,0 0 0,0 1 0,0-1 0,-1 0 0,1 1 0,0-1-1,0 0 1,0 0 0,-1 0 0,1 1 0,0-1 0,-1 0 0,1 0 0,-1 0 0,1 0 0,-1 0 0,1-1 0,-1 1 0,0 0 0,1 0 0,-1-2 0,2-8 78,-1 0 1,-1 0-1,0 0 1,0 0-1,-1-1 1,0 1-1,-1 0 0,0 0 1,-4-11-1,-2 1-58,0-1-1,-1 1 1,-17-30 0,-56-76 0,6 10-92,16 15 2,-107-168-286,150 245 221,-15-33 0,31 57 110,1 0-1,-1 1 1,1-1 0,-1 0 0,1 0 0,0 0 0,-1 1 0,1-1-1,0 0 1,0 0 0,-1 0 0,1 0 0,0 0 0,0 0 0,0 1-1,0-1 1,0 0 0,0 0 0,1 0 0,-1 0 0,0 0 0,0 0 0,1 1-1,-1-1 1,0 0 0,1 0 0,-1 0 0,1 1 0,-1-1 0,1 0-1,-1 1 1,1-1 0,-1 0 0,1 1 0,0-1 0,-1 1 0,1-1-1,1 0 1,3-1 30,-1 0-1,1 1 1,0-1 0,0 1-1,9-1 1,-13 2-14,75-10 441,-7 2 35,69-18-1,-30-5-135,-2-5 0,-1-5-1,-2-4 1,130-78 0,7-4-1474,-239 127 891,0-1 1,0 1-1,-1 0 1,1-1 0,0 1-1,0 0 1,0-1-1,0 1 1,0 0 0,0 0-1,-1 0 1,1 0-1,0 0 1,0 0 0,1 0-1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56.4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 7680,'-2'17'7562,"-5"17"-4777,-2 16-2247,-1 37-33,5 0 0,11 161-1,20-70-2157,-25-175 286,0-10 422,-3-16-2065,-2 8-654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56.8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8 7552,'-13'-8'8320,"18"13"-7856,19 14 15,0-1 1,29 16 0,-20-14-261,50 30 413,145 61 0,-131-71-563,-89-38-189,0 0 0,0 0 0,13 1 0,-3-5-4583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4:57.4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71 8192,'-10'1'7998,"7"-2"-7271,3 0-691,0 0 1,0 0-1,0 0 1,0 1-1,0-1 1,0 0-1,0 0 1,0 0-1,0 0 1,0 0-1,1 0 1,-1 0-1,0 0 1,0 1-1,1-1 1,-1 0-1,1 0 1,-1 0-1,1 1 1,-1-1-1,1 0 1,-1 0-1,1 1 1,0-1-1,-1 1 1,1-1-1,0 0 1,1 0-1,1-2 133,1 1 1,0-1-1,0 0 0,6-2 0,25-19 1489,-32 22-1561,9-2 1283,-12 4-1338,1 0-1,-1 0 1,0 1 0,1-1-1,-1 0 1,0 0 0,1 1 0,-1-1-1,0 0 1,1 1 0,-1-1-1,0 0 1,1 1 0,-1-1-1,0 1 1,0-1 0,0 1 0,0-1-1,1 0 1,-1 1 0,0-1-1,0 1 1,0-1 0,0 1 0,0-1-1,0 1 1,2 11 295,-1 1-1,-1 14 1,1 13-184,0-38-147,0 13-15,8 29 0,-8-40 6,0-1 0,0 1 0,1-1 0,-1 1 0,1-1 0,-1 0 0,1 1 0,0-1 0,1 0 0,-1 0 0,0-1 0,1 1 0,5 4 0,-7-6-4,1 0-1,0-1 0,0 1 1,-1 0-1,1-1 0,0 1 1,0-1-1,0 0 1,0 0-1,0 1 0,0-1 1,-1-1-1,1 1 0,0 0 1,4-1-1,29-10 6,-22 6 9,62-23-2658,-66 25 1891,1 0-1454,0 1 0,0 0 0,17-2 1,-8 6-2043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0.6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 8064,'7'0'9298,"44"-4"-9338,83-12 175,-112 15-250,0 1 0,1 0 0,43 9 0,-56-7-354,-1 0 1,1 1-1,-1 0 0,1 1 1,16 9-1,-17-7-1733,0 0 0,15 15-1,-10-9-671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1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20 8448,'-23'15'6144,"32"-15"-5696,-4 0 96,13-3-288,0-2-64,13 1-64,-5 1-64,10-2 32,-5 1-416,5 1-96,-9-5-736,12 8-224,-7 0-2592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1.7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1247 7680,'0'3'861,"0"1"1,0 0 0,1 0 0,-1 0-1,1 0 1,1 6 0,-1-9-820,-1 0 1,1-1-1,-1 1 1,1 0-1,-1 0 1,1-1-1,-1 1 1,1-1-1,-1 1 1,1 0-1,0-1 1,0 1-1,-1-1 1,1 1-1,0-1 1,0 0 0,-1 1-1,1-1 1,0 0-1,0 0 1,0 1-1,0-1 1,-1 0-1,1 0 1,0 0-1,0 0 1,0 0-1,0 0 1,0 0-1,-1 0 1,1 0-1,0-1 1,0 1-1,0 0 1,1-1-1,5-2 50,0 1-1,0-2 1,0 1-1,0-1 1,-1 0-1,10-7 1,36-34 136,-28 23-158,-5 4-14,0 0-1,0-1 1,21-30 0,-32 37-42,1-1 0,-2 0 0,0-1 0,-1 0 0,0 0 1,-1 0-1,6-24 0,-6 5 23,-2 0 0,0 0 1,-5-56-1,-1 56-181,-2-1 0,-1 1 0,-18-55 0,-52-108-901,-41-78 128,112 260 927,-1 1 1,-1 0 0,-1 1-1,1 0 1,-2 0 0,-12-14-1,21 26-7,-1-1-1,1 0 1,-1 1-1,0-1 1,1 0 0,-1 1-1,0-1 1,0 1-1,1 0 1,-1-1-1,0 1 1,0-1 0,0 1-1,0 0 1,0 0-1,1-1 1,-1 1-1,0 0 1,0 0-1,0 0 1,0 0 0,0 0-1,0 0 1,0 0-1,1 1 1,-1-1-1,0 0 1,0 0-1,0 1 1,0-1 0,1 0-1,-1 1 1,0-1-1,0 1 1,1-1-1,-1 1 1,0-1 0,1 1-1,-2 0 1,0 2 24,0 0 0,0 1 0,0-1 0,1 0 0,-1 0 0,1 1 0,0-1 0,-1 1 0,1 5 1,-3 15 197,2 0 0,1 1 1,2 38-1,13 82 346,-7-82-458,3 0 1,25 82 0,68 147-61,-78-231-10,4-2 0,1-1-1,51 71 1,-12-39 23,-55-74-222,0-2-1,1 1 0,25 17 1,-36-30-108,-1 1 0,1-1 0,0 0 1,-1 0-1,1 0 0,0-1 0,0 1 1,0-1-1,0 0 0,1 0 0,-1 0 0,8 0 1,1-1-3273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2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8832,'0'-4'4064,"0"8"-2784,0 8-1120,0 0 64,0 15-128,0-3-128,4 12 0,1-9-480,-1 9-192,1-7-1344,4 2-608,-5-4-448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5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6 258 6912,'5'19'12469,"-10"-31"-12261,3 8-193,1 0 0,0 0-1,1 0 1,-1 0 0,1 0 0,0 0 0,0 0 0,1-6 0,7-34 12,-3 16-60,-2 10 3,1 1 0,10-30 1,-13 42 22,1 1 1,0-1-1,0 1 1,0 0-1,1 0 1,-1 0 0,1 0-1,0 0 1,0 0-1,0 1 1,1 0-1,-1-1 1,1 1 0,0 1-1,6-5 1,-8 6 17,0 0 1,0 1 0,0-1-1,1 1 1,-1-1 0,0 1-1,0 0 1,0 0 0,0 0-1,0 0 1,0 0-1,1 0 1,-1 1 0,0-1-1,0 1 1,0-1 0,0 1-1,0 0 1,0 0 0,0 0-1,0 0 1,2 1 0,3 4-53,0 0 1,0 0 0,13 15-1,5 5 25,-1-1-18,-21-21 47,1 0 0,0 1 0,0-1 0,0 0 0,1-1 0,0 1 0,5 2 0,-9-6-11,0 0 1,0 0 0,0 0 0,0 0-1,0 0 1,0 0 0,0 0 0,0-1-1,0 1 1,0 0 0,0-1 0,0 1-1,0-1 1,-1 1 0,1-1 0,0 0-1,0 1 1,0-1 0,-1 0-1,1 1 1,0-1 0,0-1 0,17-19-34,-15 17 39,1 0-1,-1 0 1,1 0 0,0 0 0,0 0 0,0 1 0,6-4-1,-9 6 16,1 1-1,-1-1 1,0 0 0,1 1-1,-1-1 1,0 1-1,1 0 1,-1-1-1,1 1 1,-1 0-1,1 0 1,-1 0-1,1 0 1,-1 0-1,1 0 1,-1 0 0,0 0-1,1 0 1,-1 1-1,1-1 1,-1 1-1,0-1 1,1 1-1,-1 0 1,0-1-1,1 1 1,-1 0 0,0 0-1,0 0 1,0 0-1,2 2 1,6 8 108,-1 1 0,0 0 0,0 0 0,-2 0-1,1 1 1,-2 1 0,0-1 0,5 18 0,-2 0-667,-7-10-5018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07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8320,'0'0'10250,"10"0"-9125,41-3 4,54-9 0,-37 3-933,49-6-191,-71 11 5,52 3-1,-54 1-1212,-24 0-2846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2.5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5120,'0'15'2336,"0"13"-2016,0-25-96,0 14-832,0-5-224,4 7-1216,1 1-448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2.9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88 427 8448,'-8'13'2757,"7"-12"-2603,1-1 1,-1 1-1,1-1 1,-1 0-1,0 1 0,0-1 1,1 0-1,-1 0 1,0 1-1,1-1 0,-1 0 1,0 0-1,0 0 1,1 0-1,-1 0 0,0 0 1,0 0-1,1 0 1,-1 0-1,-1-1 0,0 1 535,0 0-545,0-1 1,1 1-1,-1 0 1,0-1 0,1 0-1,-1 1 1,0-1-1,1 0 1,-1 0 0,1 0-1,-1 0 1,1 0-1,-1 0 1,1-1 0,-2-1-1,1 0-62,-1 1-1,1-1 0,0 1 0,1-1 1,-1 0-1,0 0 0,1 0 1,-2-5-1,-2-11 36,1-1 0,1 0 1,1 0-1,0 0 0,2 0 1,0-1-1,1 1 0,2 0 1,0 0-1,0 1 0,12-33 1,-9 33-118,14-34-10,-18 48 18,1 0 0,0 0 0,0 0 0,0 0 0,1 0-1,0 1 1,5-6 0,-8 9-5,0 0-1,0 0 1,0 0-1,0 1 1,1-1-1,-1 0 1,0 0-1,1 1 1,-1-1-1,1 1 1,-1-1-1,1 1 0,-1 0 1,1-1-1,-1 1 1,1 0-1,-1 0 1,1 0-1,1 0 1,-1 1-3,0-1 0,1 1 1,-1 0-1,0 0 0,0 0 0,0 0 0,0 0 1,0 0-1,0 1 0,0-1 0,2 3 0,2 2-30,0 1 0,0 0 0,-1 0 0,0 0 0,6 12 0,51 113-71,-60-129 96,0 1 0,0 0 0,0-1 0,1 0 0,-1 1 0,1-1 0,0 0 1,0-1-1,0 1 0,0 0 0,6 2 0,-7-4 4,0 1-1,1-1 1,-1 0-1,1-1 1,0 1 0,-1 0-1,1-1 1,-1 0-1,1 1 1,0-1 0,0 0-1,-1 0 1,1-1-1,-1 1 1,1 0 0,0-1-1,-1 0 1,5-1-1,-2 0 4,0 0-1,0 1 0,1-1 0,-1 1 0,1 1 0,-1-1 0,1 1 0,-1-1 1,1 2-1,-1-1 0,9 2 0,-10-1-36,0 0 0,-1 1 0,1-1 0,0 1 0,0 0 0,-1 0 0,1 0 0,-1 0 0,1 1 0,-1 0 0,0-1 0,0 1 0,0 0 0,-1 0 0,1 1 0,3 5 0,8 17-1545,11 28 1,-10-21-1411,-6-13-647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3.4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219 14 7808,'-4'-13'6473,"4"12"-6399,-5 10 1245,1 4-1446,0-1 262,0 1 0,-2 18-1,3-13-53,-154 556-967,134-518-1647,23-55 2424,0-1 0,0 0 0,0 1 0,0-1 0,-1 1 0,1-1 0,0 0 0,0 1-1,0-1 1,-1 1 0,1-1 0,0 0 0,0 1 0,-1-1 0,1 0 0,0 0 0,-1 1 0,1-1 0,-1 0 0,1 0 0,0 1 0,-1-1 0,1 0 0,0 0 0,-1 0 0,1 0-1,-1 0 1,0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3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7552,'7'2'6625,"42"17"-5848,-27-8-614,0 1-1,-1 0 0,-1 2 1,0 1-1,-1 0 0,0 2 1,-1 0-1,23 30 1,-12-15-601,0-2 1,2-1 0,2-1-1,54 36 1,-51-44-3158,-22-13 417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4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0 8192,'-7'5'3282,"7"-4"-3089,0-1 1,-1 1-1,1-1 0,0 2 0,0-2-111,0 0 0,0 1 0,0-1 0,0 0 0,0 1 0,1-1 0,-1 0 0,0 0 0,0 1 0,1-1 0,-1 0 0,0 1 0,1-1 0,-1 0 0,0 0 0,0 0 0,1 1 0,-1-1 0,0 0 0,1 0 0,-1 0 0,1 0 0,23 5 568,116 4-853,-95-8-2735,1-1-4204,-27 0 4177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4.5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8320,'5'3'5421,"13"-3"-4706,-13 0-318,12 0-211,55 1 117,-61 0-275,-1 1 0,1 0 0,-1 0 0,18 6 0,-26-7 12,1 1 1,-1-1-1,1 0 0,-1 1 0,0-1 0,0 1 0,1 0 0,-1-1 1,0 1-1,-1 0 0,1 1 0,0-1 0,0 0 0,-1 0 0,0 1 1,1-1-1,-1 1 0,0-1 0,0 1 0,0-1 0,0 1 1,-1 0-1,1 0 0,-1-1 0,0 1 0,0 3 0,0 7-418,-1 0-1,0 0 0,-1 0 1,-6 17-1,3-7-662,-1-1 92,4-16 279,1-1 0,-1 1 0,1 0 0,-1 10 0,2-6-2039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5.0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7808,'-5'12'6521,"5"-10"-6210,1-1-192,1-1 0,-1 1 0,0-1 0,0 0 0,0 0 0,1 1 0,-1-1 0,0 0 0,0 0 0,0 0 0,3-1 0,-2 1-321,44 1 283,-21 1-1051,-1-2-1,1-1 0,29-5 0,-32 1-2293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5.5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3 7680,'-4'-2'1784,"4"2"-1561,-1 0 0,1-1 0,-1 1 1,1 0-1,-1 0 0,1 0 0,-1 0 0,-4 2 2007,4-1-2007,-1 0-88,1 0-1,0 0 1,0 0-1,-1 0 1,1 1-1,0-1 1,0 1-1,-1 2 1,0 0-189,-1 1 1,1 0-1,1 0 0,-3 10 1,2 7 135,2 44 1,1-27 104,-1-31-152,1 0 1,0 0 0,0 0-1,3 11 1,-3-16 8,-1-1-1,1 1 1,0-1-1,0 1 1,1-1-1,-1 1 1,0-1-1,1 0 1,-1 1-1,1-1 1,0 0-1,0 0 1,0 0-1,0-1 1,4 4 0,-4-4 15,0-1-1,1 1 1,-1 0 0,0-1 0,0 1 0,1-1 0,-1 0 0,0 0 0,1 0 0,-1 0 0,0 0 0,1-1 0,-1 1 0,0-1 0,1 1 0,-1-1 0,0 0 0,3-1 0,3-2 137,0 0 0,0-1 0,8-6-1,-13 9-153,0 0-1,-1 0 1,0 0-1,1-1 0,-1 1 1,0-1-1,0 0 1,0 1-1,0-1 1,-1 0-1,1 0 0,-1 0 1,0 0-1,1-1 1,-1 1-1,0-4 0,0 2-3,-1-1 0,0 1 0,0 0 0,0 0 0,0-1 0,-1 1 0,0 0 0,0 0-1,-4-9 1,2 6-238,-1-1-1,0 1 1,0 0 0,-1 0-1,0 0 1,-1 1-1,1-1 1,-1 1-1,-1 1 1,0-1-1,-11-8 1,17 14 10,-1 1 0,1-1 0,0 1 0,0-1 0,-1 1 0,1-1 0,0 1 0,0 0 0,-1 0 0,1 0 0,0 0 0,-1 0 0,1 0 0,0 0 0,-1 0 0,1 0 0,0 0 0,0 1-1,-1-1 1,1 1 0,0-1 0,0 1 0,0-1 0,-1 1 0,1 0 0,-2 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5.9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82 104 6400,'-2'-4'470,"1"1"0,0 0 1,-1-1-1,0 1 0,0 0 1,0 0-1,0 0 0,-1 1 1,1-1-1,-1 0 0,1 1 1,-1-1-1,0 1 0,0 0 1,-5-2-1,8 3-446,-1 1 0,1 0 0,0 0 0,-1 0 0,1 0 0,-1 0 0,1 0 0,0 0 0,-1 0 0,1 0 0,-1 1 0,1-1 0,0 0 0,-1 0 0,1 0 0,-1 0 0,1 0 0,0 1 0,-1-1 0,1 0 0,0 0 0,-1 1 0,1-1 0,0 0 0,0 1 0,-1-1 0,1 0 0,0 1 0,0-1 0,-1 0 0,1 1 0,0-1 0,0 0 0,0 1 0,-6 14 204,5-14-208,-4 17 193,0 1 1,1-1-1,0 1 0,0 35 1,4-49-188,0 1 1,1 0 0,0 0-1,0 0 1,1-1 0,3 10 0,-4-12-1,0-1 0,0 1 0,0-1 1,1 1-1,-1-1 0,1 0 1,-1 1-1,1-1 0,0 0 1,0 0-1,0 0 0,1 0 1,-1-1-1,0 1 0,5 2 0,0-2 91,-1 0-1,1-1 0,0 0 0,0 0 0,-1 0 1,1-1-1,0 0 0,0 0 0,-1-1 0,1 0 0,0 0 1,-1-1-1,1 0 0,11-4 0,-10 3-21,-1-1 1,1 1-1,-1-1 0,0 0 0,0-1 1,-1 0-1,1 0 0,-1 0 1,0-1-1,0 0 0,-1 0 0,6-9 1,-6 7-76,-1 0 1,0 0 0,0 0 0,-1-1-1,0 0 1,0 1 0,-1-1 0,0 0-1,-1-1 1,1-15 0,-2 21-180,0-1 1,0 1-1,-1 0 1,0 0-1,0 0 1,0-1-1,0 1 1,-1 0-1,1 0 1,-1 1-1,0-1 1,0 0-1,-1 0 1,1 1-1,-1 0 1,0-1-1,1 1 1,-2 0-1,1 0 1,0 1-1,0-1 1,-1 1-1,0-1 1,1 1-1,-7-2 1,4 1-530,-1 1 0,1 0 1,-1 0-1,-7-1 1,7 2-1056,-1 1-1,1-1 1,-13 2 0,-3 0-1574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50.7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0 201 5632,'0'-7'6309,"6"6"-5573,1-1-480,-1 0 0,1 1 0,-1-1 0,1 1 0,0 1 1,11-1-1,11-1 186,217-46 831,-119 21-984,43-10 110,48-9-106,-162 37-455,109-3 0,-144 12-47,118-2-4926,-116 1 1893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08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 9088,'-9'15'9209,"9"-13"-8698,0-1-380,0-1-1,0 1 0,0-1 0,1 1 1,-1-1-1,0 1 0,0-1 0,1 0 1,-1 1-1,0-1 0,1 1 1,-1-1-1,1 0 0,-1 1 0,0-1 1,1 0-1,-1 1 0,1-1 0,-1 0 1,1 0-1,-1 0 0,1 1 0,0-1 1,4 1-146,1 0 0,-1 0 0,1-1 0,8 0 0,-10 0 544,120-4 191,153-24 0,-216 24-1962,0 4-4661,-28 0-13,-18 0 2348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08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425 0 9216,'-2'0'9845,"-5"7"-7965,-8 13-2299,-104 157 650,17-30-147,43-49-27,-43 67-3357,84-133-1686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08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8960,'-18'0'7056,"28"8"-5158,3 4-1445,0-1-1,24 15 1,2 1-136,-6 0-176,-1 1-1,-1 1 1,-2 2 0,37 49 0,-20-16-200,55 71-4069,-83-111-266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12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384 3 8576,'-8'-3'8401,"7"4"-8261,-11 9 1650,11-10-2106,-28 27 593,13-12-10,-24 18 0,2-7-93,4-4-178,1 2-1,-35 34 0,57-46-174,-16 23 1,21-24-318,-2-1 0,1-1 0,-19 18 0,8-8-4261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12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7424,'0'0'4389,"1"8"-1722,2-3-2428,0 0 1,0 0-1,1-1 1,-1 1 0,1-1-1,0 0 1,0 0 0,1 0-1,8 5 1,0 2 25,239 218 236,-243-220-1530,0 0 0,-1 1-1,12 17 1,-11-15-2800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14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11 445 7680,'-1'1'408,"0"1"0,1-1 0,-1 0 1,1 1-1,-1-1 0,1 1 0,0-1 1,-1 1-1,1-1 0,0 2 0,-3 7 1507,3-9-1874,0-1-1,-1 0 0,1 1 0,0-1 1,0 1-1,0-1 0,-1 1 1,1-1-1,0 1 0,0-1 1,0 1-1,0-1 0,0 1 1,0-1-1,0 1 0,0-1 0,0 1 1,0-1-1,0 1 0,0-1 1,0 1-1,1-1 0,-1 1 1,0 0-1,1-1-6,-1 1 0,0-1-1,0 1 1,1-1 0,-1 0 0,0 1 0,1-1 0,-1 0 0,0 0 0,1 1-1,-1-1 1,1 0 0,-1 0 0,0 1 0,1-1 0,-1 0 0,1 0 0,-1 0-1,0 0 1,1 0 0,-1 0 0,1 0 0,-1 0 0,1 0 0,-1 0 0,1 0-1,-1 0 1,1 0 0,0 0 0,12-6 553,-9 4-377,5-2 1,-1-1-1,0 1 1,0-1-1,0 0 1,8-8-1,5-5 26,90-72 303,34-27-184,-101 84-562,63-36 0,-68 49-1352,1 1 1,1 1-1,59-16 0,-1 7-2579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39.5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61 7296,'-1'-11'6839,"7"5"-6686,5-4 309,-7 5-328,1 1 0,1-1 1,-1 1-1,8-4 1,-10 6-100,0 1 0,0 0 1,0 0-1,0 0 1,0 1-1,1-1 1,-1 1-1,0-1 0,0 1 1,0 0-1,1 0 1,4 1-1,4 1-18,-7-2 220,1 1 0,-1 0 0,1 0 0,-1 0 0,1 1-1,6 3 1,-11-5-185,1 1 0,-1 0 0,0 0 1,0 0-1,0 0 0,0 0 0,0 0 0,0 0 0,0 0 0,0 1 0,0-1 0,0 0 0,-1 0 0,1 1 0,0-1 0,-1 1 0,1-1 1,-1 0-1,0 1 0,1-1 0,-1 1 0,0-1 0,0 1 0,0-1 0,0 1 0,0-1 0,0 1 0,-1-1 0,0 3 0,-1 5-24,-1 1-1,-7 17 1,-1 0-47,9-19-7,-1 1 0,1-1 0,1 0 0,-1 1 0,1 14 0,1-19 10,1 1 0,-1-1 0,1 0 1,0 1-1,0-1 0,1 0 0,-1 1 0,1-1 0,0 0 0,0 0 0,0 0 1,5 5-1,1 0 42,0 1 1,0-1-1,2-1 1,15 12-1,46 27-167,-54-37 374,1 1-1,-1 0 1,-1 2-1,0 0 1,26 28-1,-41-40-193,0 0 0,0 0-1,0 1 1,0-1-1,0 1 1,-1-1-1,1 0 1,0 1-1,-1 0 1,1-1 0,-1 1-1,0-1 1,1 1-1,-1 0 1,0-1-1,0 1 1,0-1 0,0 1-1,-1 0 1,1-1-1,0 1 1,0-1-1,-1 1 1,1-1 0,-1 1-1,0-1 1,1 1-1,-1-1 1,0 1-1,0-1 1,0 0-1,0 1 1,0-1 0,0 0-1,0 0 1,-1 0-1,-1 1 1,-3 4-46,-1-1 0,0-1 0,0 0 0,0 0 0,-12 5 0,-160 73-4334,166-75 2689,0-1 0,0 0 0,-28 7 0,27-9-1638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40.2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1 206 6784,'0'0'5333,"9"0"-3754,50-3 86,-1-3 1,95-23 0,111-14-883,-254 42-772,200-32 379,-161 24-289,240-40 416,-257 44-539,173-20 245,-171 23-329,-1 2 0,0 1-1,1 2 1,35 7 0,-51-6-341,38 7-1868,-19-9-2112,-27-2 731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40.6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0 8192,'-1'0'593,"-1"0"1,0 0-1,1 1 0,-1-1 1,1 0-1,-1 1 1,0-1-1,1 1 0,-3 1 1,-11 10 1229,11-5-2028,0-1 1,0 1-1,-5 11 1,4-7 603,-9 21-467,2 0 0,-12 44 1,6-1-1332,3-1-4499,10-53 3031,1-1-248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40.9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8448,'0'0'4618,"0"15"-2287,1 0-2119,1-1 1,1 0-1,4 18 1,-2-12-151,2 11-8,2 11-169,20 54 0,-11-44-715,17 37-2900,-22-62 445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41.4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294 22 6784,'1'-3'473,"3"-10"2652,-4 13-3036,0 0 1,0 0 0,0-1 0,0 1-1,-1 0 1,1 0 0,0-1 0,0 1-1,0 0 1,0 0 0,0-1 0,-1 0 359,0 1-360,1 0 1,0 0 0,0 0 0,0 0-1,-1-1 1,1 1 0,0 0 0,0 0-1,-1 0 1,1 0 0,0 0 0,-1 0-1,1 0 1,0 0 0,0 0 0,-1 0-1,1 0 1,0 0 0,0 0 0,-1 0 0,1 0-1,-2 1-22,0 0-1,1 0 1,-1 0-1,1 0 1,0 1-1,-1-1 1,1 0 0,0 1-1,0-1 1,0 1-1,-1 1 1,0 0-23,-23 27-47,-21 33 0,23-30 4,-18 29-1485,-33 68 0,23-38-7,44-81-88,2-3-991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09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12 156 9600,'-11'-10'7124,"11"8"-6785,0 1-143,0-1 0,0 1 0,0 0 1,1 0-1,-1-1 0,1 1 0,-1 0 0,1 0 1,-1 0-1,2-2 0,0-2-452,2-1 400,0 0-1,1-1 1,-1 2 0,1-1 0,0 0 0,1 1 0,-1 0-1,1 0 1,0 1 0,0 0 0,9-5 0,3 0 20,1 0 0,37-12 0,-43 17-36,0 1-1,0 0 0,0 1 0,1 0 1,15 0-1,-25 2-48,0 0 0,0 0 0,0 0 0,0 1 0,0 0 0,0 0 0,0 0 0,0 0 0,-1 0 0,1 1 0,0-1 0,-1 1 0,1 0 0,-1 1 0,1-1 0,-1 0 0,0 1 0,0 0 0,0 0 0,0 0 0,3 5 0,-2-1-22,-1-1 1,0 1 0,0-1 0,-1 1-1,0 0 1,0 0 0,-1 0 0,0 0-1,0 1 1,0-1 0,-1 13 0,-3 6 267,-10 51 1,6-44-268,-2 3-121,-25 67-1,19-64-11,-10 42 0,24-75 49,0-1 0,0 0 0,0 1 0,1-1 1,0 0-1,0 1 0,1-1 0,-1 0 0,3 8 0,-3-11 34,1 0 0,0 0-1,-1 0 1,1 0 0,0 0-1,1 0 1,-1 0 0,0 0-1,0-1 1,1 1 0,-1 0-1,1-1 1,-1 1 0,1-1 0,0 0-1,0 1 1,0-1 0,-1 0-1,1 0 1,0 0 0,0 0-1,0-1 1,1 1 0,-1 0 0,3 0-1,4 0 128,1-1 0,12 0 0,16 0 10,184 28-2769,-211-27 697,1 0 1,18 0-1,-21-1-1205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41.7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7808,'0'5'980,"0"0"1,1 0-1,0 0 0,0 0 1,2 7-1,14 24 1233,-3-14-2484,18 22 0,-8-10 808,32 51-380,52 76-276,-100-151-131,0-1 1,14 14-1,-20-20 63,1-1 0,-1 0 0,1 0-1,0 0 1,0-1 0,0 1-1,0-1 1,0 1 0,0-1 0,0 0-1,0 0 1,0-1 0,0 1 0,5 0-1,10-1-3198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42.9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251 4 7808,'-5'-4'5085,"5"5"-4989,-12 6 1348,-13 17-1925,22-21 939,-6 7-329,1-1 1,1 1-1,-1 1 0,2-1 0,-8 16 0,-23 61 279,19-42-300,-76 208-1100,93-248 663,-1 1 1,2-1-1,-1 0 1,0 9-1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43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7296,'5'9'6971,"16"36"-5750,6 40-460,1-1-445,-14-52-239,2 0 0,25 37 0,47 55-980,-84-120-217,0 1 0,-1-1 0,9 7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44.5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 7296,'-1'8'6264,"1"-7"-6003,8 3 2060,19-4-3014,-17-1 1265,178-1-479,-5-1-4938,-146 3 1576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5:45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1 191 7552,'1'-2'450,"0"0"1,0-1 0,0 1-1,0 0 1,0-1 0,0 1-1,-1-1 1,1 1 0,-1-1-1,0 1 1,1-5 0,-1 5-366,1-1 1,0 1-1,0-1 1,0 1 0,0 0-1,1-1 1,-1 1-1,1 0 1,-1 0 0,1 0-1,0 0 1,0 0-1,0 0 1,0 0 0,4-2-1,5-5 114,1-3-67,0 1 0,1 1 1,1 0-1,0 1 0,0 0 1,1 1-1,0 1 0,0 0 1,1 1-1,-1 1 0,1 0 1,1 1-1,-1 1 0,0 1 0,28-1 1,-40 3-47,0 0 1,0 0-1,0 1 1,0-1 0,0 1-1,0 0 1,0 1-1,0-1 1,0 1-1,0-1 1,5 5-1,-8-5-55,1 0 0,-1 0 0,1 0-1,-1 1 1,0-1 0,0 0 0,1 1-1,-1-1 1,0 1 0,0 0 0,-1-1 0,1 1-1,0 0 1,-1-1 0,1 1 0,0 0-1,-1 0 1,0 0 0,0 0 0,1-1-1,-1 1 1,0 0 0,0 0 0,-1 0-1,1 0 1,0 0 0,-1-1 0,0 4-1,-7 14 8,0 0 0,-17 26 0,16-28-40,-70 136 82,61-113-152,-23 80 0,37-106 28,1 0-1,-1 17 0,3-27 31,1 0 1,0 0-1,0 0 1,0 0 0,0 0-1,1 0 1,0 1-1,0-1 1,0-1-1,0 1 1,0 0 0,3 4-1,-2-6 18,0 1 0,0-1 0,0 0-1,0 0 1,0-1 0,1 1 0,-1 0 0,1-1-1,-1 1 1,1-1 0,-1 0 0,1 0 0,0 0 0,3 1-1,3 0 8,-1 0 0,1-1 0,10 1 0,15-2-330,0 0 0,-1-3 0,35-6-1,-35 3-2252,42-15 0,-52 12-878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0.5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357 13 8320,'0'-12'6405,"-6"21"-4480,2-6-1749,-1 0-1,1 1 1,0-1 0,0 1-1,0 0 1,0 0 0,1 0-1,-1 0 1,-3 8 0,3-7-93,-80 125 301,-68 100-277,130-197-502,-10 19-3957,19-33-992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0.8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8832,'4'20'8409,"17"38"-8119,-20-53 258,13 27-398,2-1 0,29 44-1,45 51-1883,-45-66-746,-26-35-346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3.3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1 300 6784,'6'-7'3967,"-6"7"-3826,1 0 0,-1 0 0,0 0 0,1 0 0,-1 0-1,0 0 1,1 0 0,-1 0 0,0 0 0,1 0 0,-1 0 0,0 0 0,1 0-1,-1 0 1,4 1 1409,-4 0-1409,3 0-248,7 1 389,-1 0 1,0-1-1,1 0 1,-1-1 0,11 0-1,25 1 497,-22 2-528,52 3 437,793-6 2682,-752-5-3044,86 1-289,-151 1 79,81-14-1,34-2-229,27 15 50,-102 2 181,40-4-52,-1-10-7,-108 14-58,107-12 0,320-39 42,-430 50-25,160-27-21,49-7-45,-36 17 145,-58 7-153,98-5 188,115 18-291,-295-3 192,0-2 0,82-20 0,-108 23-128,-21 2-5,0-1-1,1 1 1,-1-1 0,10-2 0,-12 2-49,0 0 1,0 1-1,0-1 1,0 1-1,6 0 1,-5 0-481,-1 0 0,0 0 0,1 0 0,-1-1-1,5 0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5.4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27 333 6912,'-1'-2'420,"1"1"-1,-1-1 1,0 0 0,0 0-1,0 1 1,0-1 0,-6-5 2759,-6 8-304,13 0-2860,0 0 1,0 0 0,0 0 0,0 0 0,0 0 0,0 0 0,0 0-1,0 0 1,1 0 0,-1 0 0,0 0 0,1 0 0,-1 0 0,1 0 0,-1 0-1,1 0 1,-1 0 0,2 1 0,-1 0 13,18 42 272,21 70 1,-13-26 18,10 39-22,20 120-159,50 198-96,-68-303 522,-38-139-186,-1-5-332,1-1 0,-1 0 0,0 1 1,0-1-1,0 0 0,0 1 0,0-4 1,-2-14-37,-15-167-16,4-2-385,-13-134-639,-6-93 309,23 244 400,9 170 328,0 1-1,0 0 1,0 0-1,0 0 1,0 0 0,0 0-1,0 0 1,1 0-1,-1 0 1,0 0-1,1 0 1,-1 0-1,1 0 1,-1 0 0,1 0-1,-1 0 1,1 0-1,0 0 1,-1 0-1,1 1 1,0-1-1,0 0 1,-1 0 0,1 1-1,0-1 1,0 0-1,0 1 1,0-1-1,0 1 1,0 0-1,0-1 1,0 1 0,0 0-1,0-1 1,0 1-1,0 0 1,0 0-1,1 0 1,-1 0-1,0 0 1,2 0 0,5 2 99,0-1 1,0 1 0,0 0-1,13 5 1,-7-2-137,22 6 209,0-2 0,1-2 1,0-1-1,67 1 0,131 10 699,-115-5-707,29-5-71,20-1 144,3 0 70,-167-6-304,111 1 208,157-21-1,-193 12-234,86 1 1,-2 1-119,40-19 310,-29 3-91,-50 7-90,66-22 57,-157 29-19,39-10 12,-9 2-49,68-8 0,233-10-81,-206 15 48,-83 4 122,-52 9-168,1 0 1,0 2-1,34-1 0,-52 5-314,-1 0-1,0 1 0,0-1 0,12 4 0,-17-4 228,0 0 0,0 1 0,0-1 0,0 0 0,-1 1-1,1-1 1,0 0 0,0 1 0,0-1 0,0 1 0,-1 0-1,1-1 1,0 1 0,-1-1 0,1 1 0,0 0 0,-1 0 0,1-1-1,-1 1 1,1 0 0,-1 0 0,0 0 0,1 0 0,-1-1-1,0 1 1,1 0 0,-1 0 0,0 0 0,0 0 0,0 0-1,0 0 1,0 0 0,0 0 0,0 0 0,0 0 0,0 0-1,0 0 1,-1-1 0,1 1 0,0 0 0,-1 1 0,-4 10-3318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7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43 6784,'-2'-6'5179,"1"5"-5006,1 0-1,0 0 0,-1 0 0,1 0 1,0 0-1,-1 0 0,1 1 1,0-1-1,0 0 0,0 0 1,0 0-1,0 0 0,0 0 0,0 0 1,0 0-1,0 0 0,0 0 1,1-1-1,-1 1-132,1 0 1,-1 0-1,0 0 1,0 0-1,1 0 1,-1 1-1,1-1 1,-1 0-1,1 0 1,-1 0-1,1 1 1,0-1-1,-1 0 1,1 1-1,0-1 1,-1 0-1,1 1 1,0-1-1,0 1 1,0-1-1,0 1 1,-1 0-1,1-1 1,0 1-1,0 0 1,0 0-1,0-1 1,0 1-1,0 0 1,0 0-1,0 0 1,0 0-1,0 0 1,0 0-1,1 1 1,0 0 60,0-1 0,0 1 0,-1 0 1,1 0-1,-1 0 0,1 0 0,-1 1 1,1-1-1,-1 0 0,1 1 0,-1-1 0,0 1 1,0-1-1,0 1 0,0-1 0,0 1 1,0 0-1,0 2 0,2 5-39,-2 1 0,1-1 0,-1 1 1,-1-1-1,0 1 0,-1 14 0,0 3-44,-8 176-135,9-190 128,-1-7-23,1-1-1,0 0 0,0 0 1,0 1-1,1-1 0,0 0 1,0 0-1,0 0 0,1 0 1,2 6-1,-3-10 17,0 1 1,0-1-1,1 0 0,-1 0 1,0 0-1,1 0 0,-1 0 0,1 0 1,-1 0-1,1 0 0,-1-1 1,1 1-1,0 0 0,-1-1 0,1 0 1,0 1-1,0-1 0,2 0 0,38 1 13,-27-2-83,57 1-2706,-48 0-1043,1 0-3357,-8 0 3929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0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0 155 7680,'3'-1'9315,"17"0"-8114,6-1-422,187-24 3671,-9 1-3529,-4 0-500,-51-4-109,43-5-1221,-164 31-165,31-4-1646,-20 5-4846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7.4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6 8448,'-6'-5'5548,"5"5"-5317,-6 6 1685,-3 19-2906,6-13 1559,-21 42-523,-20 53-865,28-72-2904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7.8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7808,'0'0'2592,"1"14"688,2-6-3110,1 0 0,0 0 0,0 0 0,0-1 0,1 1 0,10 11 0,42 41-22,-50-53-100,8 8-142,90 86-2094,-103-99 1610,1 0 0,-1 0 0,1-1 1,-1 1-1,1 0 0,0-1 0,-1 0 1,4 1-1,4 3-2302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8.2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49 8448,'3'-13'5556,"-2"9"-5152,1 1 0,0 0 0,-1 0 0,1 0 0,4-4-1,-5 6-411,0 0-1,0-1 0,0 1 1,1 0-1,-1 0 0,0 0 1,1 0-1,-1 0 1,4-1-1,-5 2 57,1 0 1,0 0-1,-1 0 1,1 0-1,0-1 0,-1 1 1,1 0-1,0 0 1,-1 0-1,1 1 1,0-1-1,-1 0 0,1 0 1,0 0-1,-1 0 1,1 1-1,-1-1 0,1 0 1,0 1-1,-1-1 1,1 0-1,-1 1 1,1-1-1,0 1 0,1 1 33,-1 0-1,1 1 1,-1-1-1,0 0 0,0 0 1,0 1-1,0-1 0,0 1 1,0-1-1,-1 1 0,1-1 1,-1 6-1,1 33 228,-1-27-242,-2 27 64,1-20-140,1-1 1,3 25-1,-2-40-92,1 0-1,-1 0 1,1 0 0,0 0-1,0-1 1,0 1-1,1-1 1,0 1-1,0-1 1,0 0-1,0 0 1,1 0-1,-1-1 1,1 1-1,0-1 1,6 5-1,-6-6-641,1 1 0,0-1-1,-1 1 1,6 1-1,-6-3-472,0 0 0,0 0 0,0 0-1,0-1 1,6 1 0,0-1-2495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8.7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1 148 8064,'5'0'7818,"0"1"-7640,0 0 0,0-1 1,1 0-1,6-1 0,39-11 568,102-18 161,47-21-547,-69 16-272,-100 28-48,-1 2 0,41-2-1,60 5-3041,-86 3-632,-35-1 781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9.2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183 0 8192,'0'0'2672,"-6"6"-406,-109 167-1279,63-86-5478,43-75 1713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9.6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7552,'2'1'304,"-1"0"0,0 0 0,0 0 0,0 0 0,0 0 0,0 1 0,0-1 0,0 0 0,-1 1 1,1-1-1,0 1 0,-1-1 0,1 1 0,-1-1 0,1 3 0,0 0-94,0-1 1,0 0-1,1 1 1,-1-1-1,3 5 1,38 48 422,92 94 0,-105-120-1019,-28-28 111,0-1 1,1 1-1,0 0 1,-1-1 0,1 1-1,0-1 1,0 0 0,0 0-1,0 0 1,0 0 0,0 0-1,0 0 1,0 0-1,0 0 1,0-1 0,1 0-1,3 1 1,4-1-2819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29.9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 8960,'0'-10'5166,"3"-7"-3053,-3 17-2100,0-1 0,0 1 1,0-1-1,0 1 1,0-1-1,1 1 0,-1-1 1,0 1-1,0 0 1,0-1-1,1 1 0,-1 0 1,0-1-1,1 1 1,-1-1-1,0 1 0,1 0 1,-1 0-1,0-1 1,1 1-1,-1 0 0,1 0 1,-1-1-1,0 1 1,1 0-1,-1 0 0,1 0 1,-1 0-1,1 0 0,-1 0 1,0-1-1,1 1 1,-1 0-1,1 0 0,-1 0 1,1 1-1,-1-1 1,1 0-1,-1 0 0,1 0 1,-1 0-1,0 0 1,1 0-1,-1 1 0,1-1 1,-1 0-1,0 0 1,1 1-1,-1-1 0,1 0 1,-1 1-1,0-1 1,0 0-1,1 1 0,-1-1 1,1 1-1,1 2 141,0 0 1,0 1-1,0-1 0,0 1 1,0-1-1,-1 1 0,1 0 1,-1 0-1,0 0 0,0 0 1,0 6-1,2 5 63,3 27 118,-6-33-300,1 1 0,0 0 0,5 13 0,-5-16-33,2 0 1,-1 0-1,1-1 0,0 1 1,4 5-1,-5-10-111,-1 0 0,1 0-1,0 0 1,0 0 0,0-1 0,0 1 0,0 0-1,0-1 1,0 0 0,0 1 0,1-1-1,-1 0 1,0 0 0,1-1 0,-1 1 0,1 0-1,4 0 1,9 0-2072,-1-1-2160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31.5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 7552,'11'-4'6806,"-11"4"-6617,23 5-113,-3-1 186,20-6 103,55-9 1,-71 7-366,-14 1 0,1 1 0,18-1 0,-24 3 33,0 0 1,1-1-1,-1 0 1,7-2-1,-7 1-863,1 1 0,-1 0-1,0 0 1,8-1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32.1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0 6912,'-1'10'7554,"-2"-2"-6074,2-7-1516,0 1 1,1 0-1,-1 0 0,1-1 0,-1 1 1,1 0-1,0 0 0,-1 0 1,1 2-1,-1 54 544,3 77-595,7-71 183,-7-55-892,0 0-1,0 0 1,1-1-1,1 0 1,5 12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35.4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6912,'0'61'6902,"0"6"-3897,0 17-3223,0 40-4559,0-115 1465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0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8704,'-4'-1'11157,"3"8"-11728,6 71 1791,21 113 1,-24-181-1161,10 43-157,2-1-1,31 76 0,-43-123-141,5 13-2503,10 19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36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80 7552,'0'0'6341,"11"7"-5344,-5-6-784,0-1 0,1 1-1,-1-1 1,9-1 0,8 0 259,241-10 1427,-191 4-1862,167-22 64,-188 19-156,17-3-1423,-25 1-9004,-34 7 6530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36.8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 0 6784,'0'2'603,"-1"1"-1,0-1 1,1 0 0,-1 0 0,0 0 0,0 0 0,0 0-1,0 0 1,-3 3 0,-7 17 366,-62 175 246,44-119-1603,26-71 72,2-5-163,0 1 0,0 0 0,0-1 0,0 1 0,1 0-1,-1 5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37.1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7808,'19'36'5222,"-11"-20"-4804,12 20 0,-2-8-268,1-1-1,1-1 0,42 42 1,-47-53-249,-10-10-504,-1 0 0,1-1 0,0 0-1,9 6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6:37.9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25 7552,'-4'-5'8774,"4"2"-8717,1 2-7,0-1-1,-1 1 1,1 0-1,0 0 0,0 0 1,0 0-1,0 0 1,0 0-1,0 1 0,0-1 1,0 0-1,0 0 0,1 1 1,-1-1-1,0 1 1,0-1-1,1 1 0,-1-1 1,0 1-1,1 0 0,-1 0 1,3-1-1,0 2 171,1-1-1,-1 1 1,1 0 0,-1 0-1,7 3 1,-9-4-171,-1 0 1,1 1-1,-1-1 0,1 1 1,-1 0-1,1 0 0,-1-1 1,1 1-1,-1 0 1,0 0-1,0 0 0,1 0 1,-1 1-1,0-1 1,1 2-1,-1-1-14,-1 0 0,1-1 1,-1 1-1,1-1 0,-1 1 1,0 0-1,0 0 0,0-1 0,0 1 1,0 0-1,0-1 0,-1 1 1,1 0-1,0-1 0,-2 3 0,0 7-58,0 1 0,1 0 0,0 0 0,2 18-1,-1-8-9,0-21 31,1 1 0,-1-1 0,0 0 0,1 1 0,-1-1 0,1 0 0,-1 1 0,1-1 0,0 0 0,0 0 0,0 0 0,-1 0 0,1 1 0,0-1 0,0 0 0,0-1 0,0 1 0,1 0 0,-1 0 0,0 0 0,0-1 0,1 1 0,-1 0 0,0-1 0,0 1 0,1-1 0,-1 0 0,1 1 0,1-1 0,6 2-1190,-1-1 1,0 0-1,13 0 1,0-1-4201,-11 0 1968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7:50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602 12 7168,'3'-10'6764,"-3"9"-6470,-1 1-203,0 0-1,1 0 1,-1 0-1,0 1 1,1-1 0,-1 1-1,0-1 1,0 0-1,1 1 1,-1-1-1,1 1 1,-1-1-1,0 1 1,1 0-1,-1-1 1,1 1-1,-1 0 1,1-1-1,0 1 1,-1 1 0,-1 0-49,-2 4 25,0 0 0,0-1-1,-5 12 1,4-4-48,-25 56-65,18-37 6,-31 76 27,-86 158 40,-16 41 5,-18 74-1627,140-326 416,5-6-1999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7:51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0 6528,'-3'18'7192,"-3"62"-6347,-8 165-333,-5 24-571,-11 112-2031,25-326-1302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9:31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0 178 7552,'2'4'14453,"7"-4"-14976,38-2 1899,81-15 0,-104 12-1143,45-16 1,-39 10-104,311-87 260,-234 75-428,-87 22-871,-18 1 235,0 0 1,0 0 0,0 0 0,0 0 0,0 0 0,0 0-1,0-1 1,0 1 0,0-1 0,3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9:53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7680,'3'-1'13983,"5"2"-14708,296-1 3824,-119 4-2529,-173-3-793,16-1-1170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9:55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7296,'-4'8'12409,"4"-4"-12589,1-3 288,0 0 1,0 1-1,1-1 0,-1 0 1,0 0-1,1 0 1,-1 0-1,0-1 1,1 1-1,-1 0 0,1-1 1,0 1-1,1 0 1,24 5 144,-22-5-184,13 1 17,1-1 0,31-1 0,-23 0-94,18 0-499,42 0-3933,-69-1-422,21-5 0,-12 1 574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7:52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10 7808,'-2'-6'5410,"2"5"-5275,10-2 1730,24 4-2516,-23-1 1273,183 9-195,-22 15-2838,-144-21-1162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1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41 7552,'-3'1'8899,"16"-7"-7180,23-2-1171,0 2 0,46-4 0,-10 3-656,-18 3-1806,-19 3-2268,-17 1 172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7:52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7424,'4'0'3424,"19"0"-1216,-10 0-1472,-4 0-96,9-3-224,0-1-96,8-1-192,-4 2-160,19-1 0,-5 1-192,12 3 0,-8 0-1184,10 0-416,-10 0-1824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7:53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9 253 7936,'-2'-3'1267,"-4"-14"4128,6 3-5129,1 7-153,1 0 1,0 0 0,1 0-1,-1 0 1,2 0 0,4-8 0,1 0 165,18-22 0,-19 28-240,1 1 1,0 0-1,0 0 0,1 1 1,-1 0-1,2 1 0,-1 0 1,1 0-1,18-6 0,-8 5 84,-1 1 0,1 1 0,0 0 0,33-2 0,-45 7-13,-2-1 23,-1 0 0,1 1 0,-1-1 0,0 2 0,1-1 0,-1 1 0,1 0 0,-1 0 0,8 3 0,-13-4-111,0 1 0,-1-1 0,1 1 0,0 0 0,-1-1 0,1 1 0,0 0 0,-1-1-1,1 1 1,-1 0 0,0 0 0,1-1 0,-1 1 0,1 0 0,-1 0 0,0 0 0,0 0 0,0 0 0,1-1 0,-1 1 0,0 0-1,0 0 1,0 0 0,0 0 0,-1 0 0,1 0 0,0 0 0,0 0 0,0-1 0,-1 1 0,1 0 0,0 0 0,-1 0 0,0 1 0,-2 4 10,-1 1 1,1-1-1,-7 7 1,7-8 18,-17 25 77,-5 4-197,2 2 0,-28 58-1,48-88 52,0 1 0,1 0-1,0 0 1,0 0-1,1 0 1,-1 0-1,2 1 1,-1 11 0,1-15 15,1 0 1,-1 0 0,1 0 0,0 0 0,0 0-1,0-1 1,1 1 0,-1-1 0,1 1-1,0-1 1,0 1 0,0-1 0,0 0 0,1 0-1,-1 0 1,1 0 0,0 0 0,3 2-1,83 53 69,3 1-109,-82-51 71,0 1 1,-1-1 0,0 2 0,0-1 0,-1 1 0,11 18-1,-12-17 242,0 0 1,-2 1-1,1 0 0,-2 0 0,1 0 0,-2 1 0,4 14 0,-7-22-216,1 1 1,-1-1-1,0 1 0,0-1 1,0 1-1,-1-1 1,0 1-1,0-1 0,0 0 1,-1 1-1,0-1 0,0 0 1,0 0-1,0 0 0,-1 0 1,0-1-1,0 1 1,0-1-1,-5 5 0,-1 0-160,0-2-1,0 1 1,0-1-1,-1 0 0,0-1 1,-14 7-1,-69 25-1228,31-14 456,15-2 119,-3 2-1239,18-13-2431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7:57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21 8064,'-3'3'7807,"19"-1"-6703,155-15-91,-60 3-1156,-106 9 80,4 0-641,0 1 0,0-1 0,0 1 0,0 1-1,0 0 1,0 0 0,0 1 0,10 3 0,10 6-2805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7:57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152 108 7296,'-10'-16'4537,"7"13"-4102,1 0 0,-1 0 0,1 1 0,-1-1-1,-5-2 1,8 4-389,-1 1 1,1 0-1,-1 0 0,0 0 0,1 0 1,-1-1-1,1 1 0,-1 0 0,1 0 1,-1 0-1,0 0 0,1 0 0,-1 0 0,1 1 1,-1-1-1,1 0 0,-1 0 0,0 0 1,1 0-1,-1 1 0,1-1 0,-1 0 1,1 0-1,-1 1 0,1-1 0,-1 1 0,1-1 1,0 0-1,-1 1 0,1-1 0,-1 2 1,-12 16 85,10-14-32,-9 18-36,1 0 0,1 1 0,0 0 0,2 0 0,1 1 0,-8 49 0,13-60-58,1 0 0,0 1 0,1-1 0,1 0 0,0 0 0,1 0 0,4 19 0,0-12 63,0 0 1,1 0-1,20 36 0,-24-50-39,1 0-1,0 0 0,0 0 0,1 0 0,0-1 0,0 0 1,0 0-1,0 0 0,1-1 0,0 1 0,0-1 0,7 3 1,-5-3 55,0-1 0,0 0 0,0-1 1,0 0-1,1 0 0,-1-1 1,0 0-1,1 0 0,16-1 0,-1-2 295,1-1 0,34-8 0,-47 8-257,0-1 1,-1 0-1,0 0 1,0-1 0,0-1-1,0 0 1,10-7-1,-18 10-79,1 0 1,-1 0-1,1-1 0,-1 1 0,0-1 0,0 1 0,-1-1 0,1 0 0,-1 0 0,1-1 0,-1 1 0,-1 0 0,3-9 0,-2 6-18,-1 0-1,0 0 1,-1 0 0,0 0-1,0 0 1,0 0-1,-1 0 1,-2-10-1,-3-1-18,1 0-1,-2 0 0,-1 1 0,0 0 1,-1 0-1,-11-15 0,-79-108-1456,75 111 856,-1 0 0,-42-36 0,62 60 402,0 1 1,0 0-1,-1 0 0,0 0 1,0 1-1,0-1 0,0 2 0,0-1 1,-1 1-1,1 0 0,-1 0 1,1 0-1,-1 1 0,0 0 0,0 1 1,1-1-1,-1 1 0,-10 2 1,-24 5-1841,3 4-1504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7:58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1 487 8704,'0'0'6426,"1"0"-5978,81-3 1179,-77 2-1548,0 1 1,0 0-1,-1-1 1,1 0 0,6-2-1,24-4 233,0 2-137,355-49 882,96-17-556,-232 32-506,220-36 176,-142 13-6,495-83-2405,-825 145 2197,41-9-1651,-24 5-1480,27-2 0,-27 5-415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0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10 318 6656,'1'-3'345,"0"2"-158,-1-1-1,1 1 0,-1 0 1,0-1-1,0 1 1,1-1-1,-1 1 1,0-1-1,0 1 1,0-1-1,0 1 1,-1-1-1,1 1 1,0 0-1,-1-1 1,1 1-1,-1-1 1,1 1-1,-1 0 1,0-1-1,1 1 1,-2-2-1,-3-20 2348,4 14-1906,1 22-424,1 40-39,2-17-48,2 1 1,11 46-1,-7-58-123,0 0 1,1 0-1,2-1 1,0 0 0,2-1-1,17 22 1,-12-19 10,1-1 1,2-2-1,0 0 1,45 34-1,-65-56 6,0 1 0,0-1 0,0 0-1,0 0 1,0 0 0,0 0 0,0 0 0,0 0-1,1-1 1,-1 1 0,0-1 0,0 0 0,1 1-1,2-1 1,-4 0-2,0-1 1,1 1-1,-1 0 0,0-1 0,1 1 0,-1-1 1,0 1-1,0-1 0,1 0 0,-1 1 0,0-1 1,0 0-1,0 0 0,0 0 0,0 0 1,0 0-1,0 0 0,0 0 0,-1 0 0,1 0 1,0 0-1,0-1 0,-1 1 0,1 0 0,-1 0 1,1-2-1,1-5-19,0 0 1,-1 1-1,1-1 0,-1-8 1,0-11 8,-2 0 0,-1 0 1,-8-49-1,0 32 26,-24-66 1,17 67 40,-31-53-1,19 40 119,28 55-190,1 0 0,-1 0 0,1 1 0,0-1 0,0 0 0,-1 0 1,1 0-1,0 0 0,0 0 0,0 0 0,0 0 0,0 0 0,0 0 1,0 0-1,0 0 0,0 0 0,1 0 0,-1 0 0,0 0 0,1-2 1,0 2 3,1-1 0,-1 0 1,0 1-1,1-1 0,-1 1 1,1-1-1,-1 1 1,1 0-1,2-3 0,6-1 23,-1 1-1,1 0 0,13-4 0,-12 3-15,54-20 375,109-39 120,141-23-644,-291 83-1162,-1 1-1,32 0 0,-32 3-2255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1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0 107 8704,'44'-39'7096,"-30"29"-6382,22-12-1,-26 16-758,1 1 1,0 0-1,0 1 0,1 0 0,-1 1 0,1 0 1,21-2-1,-31 5 54,0 0 0,0 0 0,0 0 0,0 0 0,0 1 0,0-1 0,0 0 0,0 1 0,0 0 0,0-1 0,0 1 0,0 0 0,0 0 0,0 0 0,-1 0 0,1 0 0,0 1 0,-1-1 0,1 0 0,-1 1 0,0-1 0,1 1 0,-1 0 0,0-1 0,0 1 0,0 0 0,0 0 0,0 0 0,0 0 0,0 0 0,0 2 0,1 5 67,0 0-1,0 1 1,-1-1-1,0 1 1,-1 12-1,-1-4 9,-1 1 0,-6 25 1,1-3-55,4-23-33,1-3-6,0 1 0,0-1 0,2 0 0,1 17 0,-1-28 8,0-1 1,1 1-1,0 0 0,0 0 1,0 0-1,0-1 0,1 1 0,-1-1 1,1 1-1,0-1 0,0 0 0,0 1 1,1-1-1,-1 0 0,1 0 0,-1-1 1,1 1-1,0 0 0,0-1 0,0 0 1,5 3-1,0-1-104,0-1 0,1 1 1,-1-1-1,1-1 0,0 0 0,0 0 1,13 1-1,-13-2-829,1-1-1,-1-1 1,0 1 0,13-3 0,-4-2-2618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2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6400,'4'-1'6249,"-5"11"-6301,3 20 25,2 1 0,13 56 0,0-2-468,-10-49-61,2 20-1658,-7-18-3192,-2-19 3001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2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7040,'9'-3'3328,"5"-1"-1824,-10 4-1184,1 0-96,4 0-128,0 0 0,9 0-64,-5 0-32,10 0 32,-5 0-256,3 0 0,-3 0-768,0 0-224,0 0-1824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3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184 165 6784,'-1'-2'280,"1"1"0,-1 0 0,0 0 0,0 0 0,1 0-1,-1 0 1,0 0 0,0 0 0,0 0 0,0 0 0,-1 1 0,1-1 0,0 0 0,0 1 0,0-1 0,-1 0 0,1 1 0,0 0 0,-2-1 0,1 1-173,0 0 1,0 0-1,0 0 1,0 0-1,0 1 1,0-1 0,0 0-1,0 1 1,1 0-1,-1-1 1,0 1-1,-2 1 1,-2 2-86,0 1 0,0 0 1,0-1-1,0 2 0,-8 9 0,13-13-5,-14 14 152,0 2-1,2 0 1,-12 20 0,22-31-136,0 0 1,0 0 0,0-1-1,1 2 1,0-1 0,0 0-1,1 0 1,0 1 0,0-1-1,1 0 1,-1 1 0,2-1-1,1 11 1,-1-10 12,2 1 0,-1-1 0,1 0 0,0 0 0,1-1 0,0 1 0,0-1-1,0 0 1,1 0 0,0 0 0,1 0 0,0-1 0,0 0 0,0 0 0,0-1 0,1 1 0,0-1 0,0-1 0,1 1 0,-1-2 0,1 1 0,0-1 0,0 0 0,0 0 0,0-1-1,0 0 1,1 0 0,-1-1 0,1 0 0,-1-1 0,1 0 0,-1 0 0,1-1 0,-1 0 0,1-1 0,-1 1 0,0-2 0,9-2 0,0-3 168,0-1-1,0 0 1,23-18 0,-32 21-101,0 0 1,-1-1-1,0 0 1,0 0 0,0-1-1,-1 0 1,0 0 0,6-13-1,-10 16-77,0-2-1,0 1 1,0 0-1,-1 0 1,0 0-1,0-1 1,-1 1 0,0 0-1,0-1 1,0 1-1,-1 0 1,-3-12-1,-2-7-165,-17-43 0,15 48-24,-4-11-374,-1 0 0,-1 1 0,-35-52 0,47 79 387,-1-1-1,1 1 0,-1-1 1,0 1-1,-7-5 0,9 7 42,0 0 0,0 1 0,0-1 0,0 1 0,0-1-1,-1 1 1,1-1 0,0 1 0,0 0 0,-1 0 0,1-1 0,0 1-1,0 0 1,-1 0 0,1 0 0,0 1 0,0-1 0,-1 0 0,1 0-1,0 1 1,0-1 0,-1 0 0,0 2 0,-16 9-3537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1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88 9856,'31'-12'4512,"23"7"-3296,-49 5-33,20 0-511,-2 0-64,13-3-416,-5-1-128,10-1-64,-11 2-352,6-6-96,-5 2-544,5-1-255,-9 1-321,3-5-96,-3 0-2048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5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35 167 5376,'-11'0'1953,"-13"-3"6775,24 3-8694,15-7 387,217-74 474,-190 68-933,69-14-1,45 3-1997,-130 20 1222,14 0-1240,-3 0-1540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68 8960,'21'-12'4064,"11"5"-3520,-28 7-224,19 0-288,-5 0-32,27-5 32,-6 2-32,20-6 0,-10 2-704,8-5-256,-12 0-2688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6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1 279 7552,'15'-15'2759,"23"-15"0,11-9-1045,-6-6-864,-29 29-732,1 1 1,0 0 0,2 1 0,-1 0-1,21-11 1,-21 17-127,-1 0 0,1 1 0,1 1 1,-1 1-1,1 1 0,0 0 0,18-2 0,-21 5 59,1 0 0,-1 1 0,0 0 0,0 1 0,0 1 1,1 0-1,-2 1 0,1 0 0,15 7 0,-25-8 19,1 0 1,0 0-1,-1 0 0,1 1 0,-1 0 1,0-1-1,0 2 0,0-1 0,-1 0 1,1 1-1,-1 0 0,0 0 0,0 0 1,0 0-1,0 0 0,3 8 0,-4-7-36,0 1 0,-1-1 0,0 1 0,0-1-1,0 1 1,-1-1 0,1 1 0,-1 0 0,-1-1-1,1 1 1,-1-1 0,0 1 0,0-1 0,-3 10-1,-6 11 55,-21 38 1,1-3-52,29-58-44,0 0 0,1-1 1,-1 1-1,0 0 0,1 0 0,0 0 1,-1 0-1,1 0 0,0 0 0,1 1 1,-1-1-1,0 0 0,1 0 0,0-1 1,0 1-1,0 0 0,2 5 0,2 2-20,1 0-1,1 0 1,9 12-1,-3-6-66,3 4 89,2-1 0,31 28 1,10 10 72,-54-52 21,0 1-1,0 0 1,0 0 0,-1 1 0,0 0 0,0-1 0,3 11 0,-6-14-25,0 0 1,0 1 0,0-1-1,-1 0 1,1 0 0,-1 1-1,0-1 1,0 0 0,0 1-1,-1-1 1,1 0 0,-1 1-1,0-1 1,0 0 0,0 0 0,0 0-1,0 0 1,-1 0 0,1 0-1,-3 3 1,0-1-54,0 0 1,0-1-1,0 1 0,0-1 1,-1 0-1,0-1 0,0 1 1,0-1-1,-6 3 1,-53 22-27,40-19-9,-59 23-781,-44 19-1920,102-40 1041,1 2 0,-44 30 1,45-27-1773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6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1 481 9216,'0'-1'224,"0"0"1,0 1 0,0-1 0,1 0 0,-1 1-1,0-1 1,1 0 0,-1 1 0,1-1-1,-1 1 1,0-1 0,1 0 0,0 1-1,-1-1 1,1 1 0,-1 0 0,1-1-1,-1 1 1,1-1 0,0 1 0,-1 0-1,1-1 1,0 1 0,0 0 0,-1 0-1,2-1 1,27-4 590,-17 3-562,233-29 360,-209 28-533,7-3-35,0-1 1,59-19-1,77-36 146,-118 39-118,-21 8-59,478-167-7,-421 154-1331,163-26 0,-16 32-4385,-179 22 2648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8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50 275 7808,'-17'-5'5025,"16"5"-4917,0 0-1,0 0 1,-1 0-1,1 0 1,0 0-1,0 0 1,-1 0-1,1 0 0,0 0 1,0 0-1,0 1 1,-1-1-1,1 0 1,0 1-1,0-1 1,0 1-1,-2 1 1,2 0-96,0 0 0,0 1 1,0-1-1,0 1 1,0-1-1,0 1 1,1 0-1,-1-1 1,1 1-1,0 0 1,0 3-1,-1-4-1,1 15 82,0-1 0,1 1 0,1 0 0,5 27 1,1-13 198,18 47 0,-4-29-147,2 0 0,2-2 0,2-1 0,2-1 0,39 44-1,-50-68-92,0 0-1,2-1 0,0-2 0,38 26 0,-56-42-14,0 0 0,0 0 0,0 0 0,0 0 0,1-1 0,-1 1-1,1-1 1,-1 0 0,1 0 0,5 0 0,-8 0-19,1-1 0,0 0 0,0-1 1,0 1-1,0 0 0,0-1 0,0 1 0,0-1 0,-1 1 1,1-1-1,0 0 0,0 0 0,-1 0 0,1 0 1,0 0-1,-1 0 0,1 0 0,-1-1 0,0 1 0,1 0 1,1-3-1,0-1-26,0 0 0,0 0 0,-1 0 0,1 0 0,-1-1 0,0 1 0,-1-1 0,1 1 0,-1-1 0,0 0 0,-1 0 0,1 1 0,-1-1 0,0-6 0,-2-8-270,0 1-1,-9-34 1,-52-146-1016,-17 5 1219,72 175 90,-18-32 125,7 17-78,19 34-57,0 0 0,0-1 0,0 1 0,0-1 0,0 1 0,1 0 0,-1-1 0,0 1 0,0 0 0,0-1 0,0 1 1,0-1-1,0 1 0,1 0 0,-1-1 0,0 1 0,0 0 0,1-1 0,-1 1 0,0 0 0,0 0 0,1-1 0,-1 1 0,0 0 0,1 0 0,-1-1 0,0 1 0,1 0 0,-1 0 0,0 0 0,1 0 0,-1 0 0,1-1 0,-1 1 0,0 0 0,1 0 0,17-5 381,-17 5-360,40-11 1039,64-25 1,-14 3-686,209-54-320,9 24-200,-237 54-216,108-17-2135,-111 10-1739,-47 11 636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8:08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0 237 8192,'0'-1'505,"0"-1"0,0 0 0,1 1 1,-1-1-1,0 0 0,1 1 0,-1-1 0,1 0 1,-1 1-1,1-1 0,1-2 0,13-12 925,-8 10-1488,5-5 242,114-94 1155,-111 94-1193,1 0 0,1 1 0,-1 1 0,2 1-1,-1 1 1,30-9 0,-43 14-113,1 1 1,-1 1-1,1-1 1,0 1-1,-1 0 0,8 0 1,-10 0-7,0 1 0,0-1 1,-1 0-1,1 1 0,0 0 0,0-1 1,0 1-1,-1 0 0,1 0 1,0 0-1,-1 0 0,1 0 0,-1 1 1,1-1-1,-1 0 0,1 1 1,-1-1-1,2 3 0,1 4 50,-1-1 0,1 0 0,-1 1 0,0 0 0,-1 0 0,0 0 0,0 0 0,0 9 0,0 0-11,-1 0 0,-3 34 0,-2-26 2,-1-1 0,-2 0 0,0 0 0,-20 42 0,15-35-94,-18 61 0,29-89 20,0 0 0,0 1 1,1 0-1,0-1 1,0 1-1,0-1 0,0 1 1,0-1-1,1 1 0,-1-1 1,1 1-1,0-1 0,0 1 1,0-1-1,4 6 1,-4-7-1,1 0 0,-1 0 1,1-1-1,-1 1 1,1-1-1,0 1 1,0-1-1,0 0 1,0 1-1,0-1 0,0 0 1,0 0-1,0-1 1,0 1-1,0 0 1,1-1-1,-1 1 1,0-1-1,0 0 0,1 0 1,-1 0-1,0 0 1,0 0-1,1 0 1,3-1-1,10-3-400,0 0-1,-1-1 1,1-1-1,23-13 1,-2 3-1716,11-4-2326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09:59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41 937 7552,'0'-10'1056,"-1"0"0,1 1 0,-4-15 0,3 23-881,1-1 0,-1 0 0,0 1 0,0-1 0,1 0 0,-1 1 1,-1-1-1,1 1 0,-2-2 0,3 2-63,-1 0 0,0 1 1,1-1-1,-1 0 0,1 1 0,-1-1 0,1 0 0,-1 0 1,1 0-1,0 1 0,-1-1 0,1 0 0,0 0 0,-1 0 1,1 0-1,0 0 0,0 0 0,0-1 368,0 13-96,0 10-243,1 1-1,7 41 0,41 174 330,-46-222-456,38 234 169,-1 52-162,-29-200-112,77 635 241,-71-600-153,19 110-31,-32-227 34,-1-7 171,0 1-1,-2-1 1,2 17-1,-4-27-140,1-1 0,0 1 0,0 0 0,0-1 0,0 1 0,0 0-1,1 0 1,-1-1 0,0 1 0,1-1 0,0 1 0,-1 0 0,1-1-1,0 1 1,1 2 0,0-3 9,0 0 1,-1 0-1,1-1 1,0 1-1,0 0 0,0-1 1,0 0-1,0 1 1,-1-1-1,1 0 1,0 0-1,0 0 0,4 0 1,109 1 269,127-3 235,-122-10-325,-34 2-102,200-6-10,34 7 293,-46 3-400,-178-1 163,-38 1-156,66-6 59,94-4-89,-190 16-3,136-4 137,4 0 18,34-3-39,-105-2-160,83-10 140,67-5-18,53-8-67,35 0 18,34-7-6,-357 36-31,22-8 0,-17 5 17,6 3 305,-23-10 304,0-1-554,-2 0 1,-3-15-1,-1-11-52,-32-222 14,17 127 11,-39-172-2,-13 5 19,-15-11-73,33 125 42,-16-58 70,-18 5 26,-35-101-210,74 209 122,42 115-4,1 0 0,-2 1 0,-1 0 0,0 0 0,-1 1 0,0 1 0,-2-1 0,1 2 0,-2 0 0,-19-16 0,25 24 21,-1 1-1,1 0 1,-1 0-1,0 1 1,0 0-1,0 1 1,0 0 0,-20-4-1,12 4-45,0 1 0,-1 1 0,1 1 1,-21 1-1,14 3-2,1 0 1,0 2 0,-32 11 0,10-2 94,29-12-64,1-1 1,-1 0 0,1-2-1,-1 1 1,-15-3-1,-7 1-12,33 1 9,-155 3 16,117 0-41,-74 15 0,-133 50 5,-53 11 52,226-65-123,-137 30 162,113-22-62,17-4-22,-153 53 0,181-48 43,-1-3 0,-115 24 0,92-34-37,-153 0-1,201-8-3,0 1 1,-45 11-1,48-8 46,-134 25-69,49-5-73,-21 3 189,113-25-43,9-2-59,-25 1 0,12 0 23,25-3 49,0 0 15,-1 0-90,2 0-54,-18-3 70,12 3 15,1-1-1,0 0 1,0 0 0,-5-2 0,5 2-27,0-1-1,-1 1 1,1 0 0,-6 0-1,-162 1 29,172 0 26,-4 40-309,6-30 237,0 1 0,1-1 0,1 1 0,-1-1 0,9 19 0,1 5-128,-7-15-153,7 20-1834,-1-1-1,6 51 0,-12-50-979,3-2-838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03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9216,'1'1'17045,"34"2"-17349,16 12 1150,-27-7-538,0-1 0,37 6 0,-23-8-20,139 9-85,-96-11 190,3-1-4295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1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317 36 7296,'0'-1'622,"-5"-11"4356,2 9-4356,2 1-368,0 1 1,0-1-1,0 1 0,-1-1 1,1 1-1,0 0 0,-1 0 0,1 0 1,-1 0-1,1 0 0,-1 0 1,0 0-1,1 0 0,-1 0 1,0 1-1,0-1 0,-2 0 0,2 2-193,-1-1 0,1 1-1,-1-1 1,1 1 0,-1 0-1,1 0 1,-1 0-1,1 1 1,0-1 0,0 1-1,-1-1 1,1 1 0,-2 2-1,-27 28 136,26-26-179,-24 24-6,-36 29 1,-14 14-110,74-68 87,0 0 1,1 0-1,0 0 0,0 1 1,0 0-1,-5 10 0,9-15 9,0-1-1,0 1 1,0 0-1,0 0 0,0 0 1,0 0-1,0 0 1,0 0-1,0 0 0,1-1 1,-1 1-1,0 0 1,1 0-1,-1 0 0,0 0 1,1-1-1,-1 1 1,1 0-1,-1 0 1,1-1-1,0 1 0,-1 0 1,1-1-1,0 1 1,-1-1-1,2 1 0,23 14 15,-17-11-18,9 7 4,24 20 0,10 5-79,84 44 58,81 50 35,-213-128-45,8 5 182,1 1 0,-1 0 0,-1 1-1,18 18 1,-26-25-70,-1 0 0,1 0-1,0 0 1,-1 0-1,1 0 1,-1 1 0,0-1-1,0 1 1,0-1-1,0 1 1,0-1 0,-1 1-1,1-1 1,-1 1 0,0 0-1,1-1 1,-1 1-1,0 0 1,-1-1 0,1 1-1,0-1 1,-1 1-1,0 0 1,1-1 0,-1 1-1,0-1 1,0 1 0,0-1-1,-1 0 1,1 0-1,-3 4 1,1-2-6,0-1 1,-1 0-1,1 0 0,0 0 1,-1 0-1,0-1 0,1 1 1,-1-1-1,-5 2 0,-40 14 287,32-13-301,-14 6-40,-2-2 1,-35 5-1,48-11-368,0-1-1,0-1 0,0-1 0,-35-4 0,54 4 201,0-1 0,0 1 0,0 0 0,0 0 1,0 0-1,0-1 0,0 1 0,0 0 0,0-1 0,0 1 0,0-1 0,1 1 0,-1-1 0,0 1 0,0-1 0,1 0 0,-1 1 0,0-1 0,0 0 0,1 0 0,-1 1 0,1-1 0,-1 0 0,1 0 0,-1 0 0,1 0 0,0 0 0,-1 0 0,1 0 0,0 0 0,0 0 0,0 0 1,-1 0-1,1 0 0,0 0 0,0 0 0,1 0 0,-1 0 0,0 0 0,0 0 0,0 1 0,1-1 0,-1-1 0,7-9-4048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2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8832,'0'-12'7759,"0"14"-7593,1 22-82,0 0-1,2 0 1,8 31 0,25 70-6211,-27-97 2650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2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3 168 8576,'-1'-2'316,"1"1"1,-1-1-1,1 1 1,0-1-1,-1 1 0,1-1 1,0 1-1,0-1 1,0 1-1,0-1 1,1 1-1,-1-1 1,0 1-1,0-1 1,1 1-1,-1 0 1,1-1-1,0 1 0,-1-1 1,1 1-1,0 0 1,1-3-1,3-3 177,1 0-1,-1 1 0,7-7 0,2 1-221,-1 1 0,2 1 0,-1 0 0,2 0 0,-1 2 0,1 0 0,0 1 0,1 0 0,27-6 0,-41 12-164,-1 1 0,1-1 0,0 1 0,0 0 0,0 0 1,0 0-1,0 0 0,0 1 0,0-1 0,0 1 0,0 0 1,0 0-1,0 0 0,-1 0 0,1 0 0,0 1 0,-1-1 0,1 1 1,-1 0-1,0-1 0,1 1 0,-1 0 0,0 1 0,0-1 1,0 0-1,0 0 0,-1 1 0,1-1 0,2 5 0,0 3 45,0 0-1,0-1 1,-1 1-1,-1 0 1,1 1-1,-2-1 1,2 13-1,-2 5-63,-2 1-1,-1 0 1,-1-1-1,-8 34 1,-66 192-138,43-155 94,29-84-120,1 0-1,0 0 0,1 0 1,1 0-1,1 1 0,0-1 1,1 22-1,1-34 57,-1 0-1,1 0 1,-1 0 0,1 0 0,0 0-1,0-1 1,1 1 0,-1 0 0,0-1-1,1 1 1,0-1 0,-1 1 0,4 3-1,-1-3 20,0 1 0,0-1 1,1 0-1,-1 0 0,0 0 0,1 0 0,6 2 0,1-1 0,0 1 0,0-2 0,0 0 0,1-1-1,-1 0 1,14 1 0,79 4-2448,-38-2-4669,-44-5 2478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2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 8448,'-9'-3'3968,"4"11"-3136,5-1-864,0-2 0,0 2 32,0 1 0,5 4 0,-1-3-352,5 6-96,0 1-3104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2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60 338 7936,'9'9'7770,"-25"-10"-3928,5 2-3332,10-2-464,-1 0 0,0 1 0,0-1 0,1 0 0,-1 0 0,0 0 1,1 0-1,-1-1 0,1 1 0,-1 0 0,1 0 0,0-1 0,-1 1 0,1-1 0,0 0 0,0 1 0,0-1 0,0 0 0,-1-2 1,0-2-4,0 0 1,0-1 0,1 1 0,-2-8 0,2-1-6,0-1-1,0 1 0,1-1 1,5-28-1,1 11 48,12-37 1,-17 65-89,1 1 0,-1-1 0,1 1 0,0 0 1,0-1-1,0 1 0,0 0 0,1 0 0,0 1 0,0-1 1,0 0-1,0 1 0,0 0 0,1 0 0,0 0 0,5-4 1,-8 7 1,0-1 1,1 1 0,-1 0 0,1-1 0,-1 1-1,0 0 1,1 0 0,-1 0 0,1 0 0,-1 0-1,0 1 1,1-1 0,-1 0 0,0 1 0,1-1-1,-1 1 1,0-1 0,1 1 0,-1-1 0,0 1-1,0 0 1,1 0 0,-1 0 0,0 0 0,0 0-1,0 0 1,0 0 0,0 1 0,5 5 0,0 0 0,-1 0 0,5 10 1,-7-12-2,29 46-604,53 65 0,7-17-5838,-61-75-1109,-16-12 3814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3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4 6912,'-2'-3'8535,"-3"12"-6924,-2 12-1939,6-18 381,-29 131 843,-42 173-741,42-203-1915,21-85-581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3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8320,'-11'3'5075,"10"-2"-4808,0-1-175,1 0-1,0 1 1,0-1-1,0 0 1,0 1-1,0-1 1,0 0 0,1 1-1,-1-1 1,0 0-1,0 1 1,0-1-1,0 0 1,0 1-1,0-1 1,1 0-1,-1 0 1,0 1 0,0-1-1,0 0 1,1 0-1,-1 1 1,0-1-1,1 1 1,23 17 763,-21-16-563,12 10-61,-1 0 0,0 2 0,0 0 1,-2 0-1,15 22 0,41 62 114,25 33-260,-80-116-313,1 0 1,0-1-1,1-1 1,1 0-1,-1-1 1,21 11-1,-17-12-849,0 0 0,1-2-1,40 14 1,-24-14-2624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4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49 7040,'0'-1'229,"0"0"0,0 0 0,0 0 0,0 0 0,0 1-1,0-1 1,-1 0 0,1 0 0,0 0 0,-1 1 0,1-1 0,0 0 0,-1 0 0,1 1 0,-1-1 0,1 0 0,-1 1 0,0-1 0,1 1 0,-1-1 0,0 1 0,1-1 0,-1 1 0,0-1 0,0 1-1,-1-1 1,1 0-99,0 0-1,-1 1 1,1-1-1,0 0 0,-1 0 1,1-1-1,0 1 1,0 0-1,0 0 0,-1-2 1,1 2-57,0 0 1,1 0 0,-1-1-1,0 1 1,0 0-1,0 1 1,0-1-1,0 0 1,0 0-1,0 0 1,0 0 0,0 1-1,0-1 1,0 0-1,0 1 1,-1-1-1,1 1 1,0 0-1,0-1 1,-1 1-1,1 0 1,0 0 0,-1 0-1,1 0 1,0 0-1,0 0 1,-1 0-1,1 0 1,0 0-1,-1 1 1,-1 0 0,1-1-70,-1 2 0,1-1-1,0 0 1,0 0 0,-1 1 0,1 0 0,0-1 0,0 1 0,1 0 0,-1 0 0,0 0 0,0 0 0,1 0 0,0 0 0,-1 0 0,-1 4 0,-5 16-2,1 1 0,0 0 0,2 1 0,0-1 0,2 1 0,1 0 0,0 31 0,2-41-4,1-1 0,0 0 0,1 0 0,0 0 0,1 0 0,5 15-1,-7-25 36,0 1 0,1 0 0,-1-1 0,1 1 0,0-1 0,0 0 0,0 0 0,1 0 0,-1 0 0,1 0 0,0 0 0,0 0 0,-1-1 0,2 0 0,-1 1 0,0-1 0,0 0 0,1-1 0,-1 1 0,1 0 0,-1-1 0,1 0 0,0 0 0,0 0 0,6 0 0,-4 0 80,0-2 0,0 1 0,-1 0 1,1-1-1,0 0 0,0 0 0,-1-1 0,1 0 0,-1 0 1,1 0-1,-1-1 0,0 1 0,0-1 0,0 0 1,0-1-1,0 1 0,7-8 0,-5 2-16,0-1 0,0 0 1,-1 0-1,0 0 0,-1-1 0,0 0 0,-1 0 1,0 0-1,-1 0 0,0-1 0,-1 0 0,0 1 0,0-1 1,-2 0-1,1 0 0,-1 0 0,-3-17 0,1 21-117,-1 1 0,0-1 1,0 0-1,0 1 0,-1 0 0,0 0 0,-1 0 0,0 0 0,0 1 0,-6-7 0,7 8-148,0 2 0,0-1 0,0 0 0,-1 1-1,1 0 1,-1 0 0,0 0 0,0 0 0,0 1 0,0 0 0,0 0 0,0 0 0,0 1-1,-1-1 1,1 2 0,-7-2 0,10 2-45,1 0 1,-1 1-1,1-1 0,-1 0 0,0 1 1,1-1-1,-1 1 0,1-1 0,-1 1 1,1 0-1,-1-1 0,-1 3 1,2-3 35,1 1-1,-1-1 1,1 0 0,-1 1 0,1-1 0,0 1 0,-1-1 0,1 1 0,-1-1 0,1 1 0,0-1 0,0 1 0,-1 0 0,1-1 0,0 1 0,0-1 0,0 1 0,-1 0 0,1-1 0,0 1 0,0-1 0,0 1 0,0 0 0,0-1 0,0 1 0,0 0 0,1-1 0,-1 1 0,0-1-1,0 1 1,0 0 0,1 0 0,3 7-3001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4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16 7936,'-2'-16'7262,"2"17"-7179,-6 1 1009,-2 4-798,-1 0-1,2 1 1,-15 13 0,2 0-152,6-9-128,-37 35 129,47-41-223,-1 0 1,1 0-1,0 0 1,0 1-1,1-1 0,0 1 1,-5 11-1,7-14 50,0 1-1,0 0 0,0-1 1,1 1-1,-1 0 1,1 0-1,0 0 1,0-1-1,1 1 0,-1 0 1,1 0-1,-1 0 1,1-1-1,0 1 1,1-1-1,-1 1 0,1 0 1,-1-1-1,1 0 1,4 6-1,1 0 33,1-1 0,0 1 1,1-1-1,-1-1 0,16 10 0,-21-14 122,1 0 1,-1 0-1,0 0 1,0 0-1,0 1 1,0-1-1,0 1 1,-1 0-1,1 0 1,-1-1-1,0 2 1,-1-1-1,1 0 1,-1 0-1,1 0 1,-1 1-1,0-1 1,-1 1-1,1-1 1,-1 1-1,0 7 1,-1-5-150,0 1 0,0-1-1,-1 1 1,0-1 0,0 0 0,-1 0 0,0 1 0,0-2 0,-1 1-1,0 0 1,-8 11 0,-24 28-5596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5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7 9216,'-5'-5'2510,"5"5"-2301,-1-1 0,1 1 0,-1 0 0,1 0 1,-1 0-1,0-1 0,1 1 0,-1 0 0,1 0 0,-1 0 1,0 0-1,-16 5 1666,11-1-1664,0 1 0,0-1-1,-7 6 1,6-2-157,-1 0-1,1 1 0,0-1 1,1 2-1,0-1 1,0 0-1,1 1 1,1 0-1,-1 0 0,1 1 1,1-1-1,0 1 1,1 0-1,-2 15 1,3-15-54,0-1 1,1 1-1,0-1 1,1 0-1,0 1 1,0-1 0,2 0-1,-1 0 1,1 0-1,0 0 1,1 0-1,0-1 1,1 1 0,0-1-1,8 11 1,-9-15 15,1 1 1,1-1-1,-1 0 1,1 0-1,0-1 1,0 0-1,0 0 1,0 0-1,1 0 1,-1-1-1,1-1 1,0 1 0,0-1-1,0 0 1,0 0-1,10 0 1,-3-1-331,-1 0 0,1-1 0,-1 0 0,1-2 0,-1 1 0,0-1 1,0-1-1,16-5 0,1-3-1697,-3 3-1727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5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 9984,'-12'-12'6719,"12"20"-6687,0-4-32,3 8 32,1-4-320,5 8-63,0-4-673,0 8-288,0-5-2816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6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12 9216,'-18'-12'4288,"11"12"-3456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6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8576,'2'-2'3892,"2"7"-2625,3 11-517,-2 6-150,12 35 1,-8-29-485,38 101 288,9 31-594,11 73-4424,-58-196 1372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3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8 8960,'-13'-7'7176,"10"6"-6578,-16 1 3033,11 0-3490,8 0-140,-1 1-1,0-1 1,1 0-1,-1 0 1,0 1-1,1-1 1,-1 0 0,1 1-1,-1-1 1,0 0-1,1 1 1,-1-1 0,1 1-1,0-1 1,-1 1-1,1-1 1,-1 1-1,1 0 1,-1 0 0,-6 13-97,6-12 89,-3 10-1,0 0 0,0 0-1,1 0 1,1 1 0,-2 15-1,3 62 5,1-58 42,0 6-62,9 64 0,-6-87 22,0 0-1,6 17 0,-7-27 19,0 0-1,0 0 1,0-1 0,0 1 0,1-1 0,0 1-1,0-1 1,0 0 0,1 0 0,3 3 0,-3-4 23,0-1 0,0 0-1,1 0 1,-1-1 0,0 1 0,1-1 0,-1 0 0,1 0 0,-1-1 0,1 1 0,-1-1 0,1 0-1,-1 0 1,1 0 0,-1-1 0,6-1 0,-6 1-9,-1 0 1,0 0-1,0 0 1,1-1-1,-1 1 1,0-1-1,0 0 0,-1 0 1,1 0-1,0-1 1,-1 1-1,1 0 1,-1-1-1,3-3 1,3-5 52,0 0 0,6-15 0,-10 19-53,9-17 49,-1 0 0,-2-1 0,13-41 1,-20 55-64,0 1 0,-1-1 0,-1 0 1,0 0-1,0 0 0,-1 0 1,0 0-1,-1 0 0,0 0 0,-1 0 1,-4-16-1,4 23-12,0-1 0,0 1 0,-1-1 0,0 1 0,0 0-1,0 0 1,0 0 0,-1 0 0,1 1 0,-1-1 0,0 1 0,0 0 0,0 0 0,0 0 0,-1 1-1,-8-4 1,-3 0-391,1 0 0,-1 2 0,-32-6-1,35 9-727,13 1 1006,-1 0 0,1 0 1,0 0-1,-1 0 0,1 0 0,0 0 1,-1 0-1,1 0 0,0 0 0,-1 0 1,1 0-1,0 0 0,0 0 0,-1 0 1,1 0-1,0 0 0,-1 1 1,1-1-1,0 0 0,0 0 0,-1 0 1,-1 3-871,2-3 870,0 1 1,0-1-50,22 12-8692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6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8704,'9'37'5452,"-3"25"-3247,-3-35-1873,2 13-88,2 0 0,2 0 1,19 50-1,53 109-707,-56-142-259,46 89-6127,-66-136 5847,10 19-2064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7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7 8448,'-5'-4'2697,"4"3"-2312,0 1 0,0-1 0,0 1 1,0 0-1,0 0 0,0-1 1,-2 1-1,2 0-189,-1 0 1,0 0 0,1 0-1,-1 1 1,1-1 0,-1 0-1,0 1 1,-2 0-1,2 0-189,1 0 0,-1 0 0,0 0 0,0 0 0,1 1 0,-1-1-1,0 0 1,1 1 0,-1-1 0,1 1 0,0-1 0,0 1 0,-1 0-1,1-1 1,-1 4 0,0 0-12,1 0-1,-1 0 0,1 0 1,0 0-1,1 1 0,-1-1 1,1 0-1,0 1 0,0-1 1,1 0-1,0 0 0,0 1 1,0-1-1,0 0 0,1 0 1,4 9-1,-6-13 33,0 0 1,1 0-1,-1 0 0,0 0 1,1-1-1,-1 1 0,1 0 0,0 0 1,-1 0-1,1 0 0,0-1 1,-1 1-1,1 0 0,0-1 0,0 1 1,0 0-1,0-1 0,1 1 0,-1-1 7,0 1 0,-1-1 0,1-1 0,0 1 0,-1 0-1,1 0 1,0 0 0,-1 0 0,1 0 0,0-1 0,-1 1-1,1 0 1,-1 0 0,1-1 0,0 1 0,-1-1-1,1 1 1,-1 0 0,1-1 0,-1 1 0,1-1 0,4-5 287,-1 1 0,0-1 0,-1 0 0,5-9 1,-2 4 126,-3 2-67,0 1 241,-3 8-617,1 0-1,-1 0 0,0 0 1,1 0-1,-1 0 0,0 0 1,1 0-1,-1 0 1,0 1-1,0-1 0,1 0 1,-1 0-1,0 0 1,0 0-1,1 0 0,-1 1 1,0-1-1,0 0 1,0 0-1,1 0 0,-1 1 1,0-1-1,0 0 0,0 0 1,0 1-1,1-1 1,-1 0-1,0 0 0,0 1 1,0-1-1,0 0 1,0 1-1,0-1 0,7 16-453,-1-1 1,-1 1-1,0 0 0,3 22 0,2 8-1882,-1-20 245,0-2-1844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7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9216,'-3'-5'6010,"2"5"-5877,0 9 1915,1 25-2873,1-22 1506,1 31-597,2 0 0,2 0 0,19 68 0,-8-55-1059,33 74-1,-16-47-928,-14-34-1030,-4-16-3097,-7-16 3044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8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65 7552,'-4'20'2506,"5"-13"-1450,3 0-513,-3-5-314,0 1 0,0-1 1,0 0-1,1 0 0,-1 1 0,1-1 0,-1 0 0,1-1 0,0 1 0,0 0 0,-1 0 0,1-1 0,0 1 0,1-1 0,-1 0 0,4 3 1,11 0 131,0 0 1,0-1 0,0 0 0,23 0 0,75-5-58,-88 1-210,24-1 65,-1-2-1,55-11 0,-98 13-74,0 0 0,-1 0 0,1 0 0,-1-1 0,0 0 0,0 0-1,0 0 1,0-1 0,0 0 0,5-5 0,-8 6-31,0 0 0,-1 0 0,1 0 0,-1 0 0,1-1 0,-1 1 0,0-1 0,0 1 0,0-1 0,-1 0 0,1 0 0,-1 0 0,0 0 0,0 0 0,-1 0 0,1 0 0,-1-6 0,0 9-52,1 1 0,-1-1 0,0 1-1,0-1 1,0 1 0,0-1-1,0 0 1,0 1 0,0-1 0,0 1-1,0-1 1,0 1 0,-1-1-1,1 1 1,0-1 0,0 1 0,0-1-1,-1 1 1,1-1 0,0 1-1,-1-1 1,1 1 0,0-1 0,-1 1-1,1-1 1,-1 1 0,1 0-1,0-1 1,-1 1 0,1 0 0,-1 0-1,1-1 1,-1 1 0,1 0-1,-1 0 1,1-1 0,-1 1 0,0 0-1,1 0 1,-1 0 0,1 0-1,-1 0 1,1 0 0,-1 0 0,1 0-1,-1 0 1,0 0 0,-2 1-16,0 0 0,0 1 0,0-1 1,0 0-1,0 1 0,-3 2 0,-12 10 23,1 1-1,-28 31 1,30-30-20,10-11-5,0 1 0,1 0 0,-1 0 0,1 0 0,0 1 0,1-1 0,-1 1 0,1 0 1,1 0-1,-1 1 0,1-1 0,-1 10 0,2-14 12,1 1 0,0-1 1,0 0-1,0 1 0,1-1 0,-1 0 0,1 1 1,0-1-1,0 0 0,0 0 0,0 0 1,0 0-1,1 0 0,0 0 0,-1 0 0,1 0 1,0 0-1,0-1 0,0 1 0,1-1 1,-1 1-1,1-1 0,-1 0 0,1 0 0,0 0 1,0-1-1,0 1 0,0 0 0,0-1 1,3 1-1,4 2-211,1-1 0,-1 0 0,0 0 0,1-1 0,0-1 0,-1 0 0,1 0 0,0-1 0,20-2 0,31-12-2195,36-15-7626,-47 10 6784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8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6 10624,'-12'-2'2526,"-24"-2"0,28 4-2084,0 0 0,0 1 0,-13 2 0,15-2-417,-1 1 0,1 0-1,0 1 1,0-1 0,0 1-1,0 0 1,0 1 0,1-1-1,-1 1 1,1 1 0,0-1-1,-5 6 1,6-6-22,0 0 1,0 1-1,0 0 1,1 0 0,-1 0-1,1 0 1,-3 8-1,6-12-3,-1 1 0,1 0 0,-1 0 0,1-1 0,0 1 0,-1 0 0,1 0 0,0 0 0,0-1 0,0 1 0,1 0-1,-1 0 1,0 0 0,1-1 0,-1 1 0,1 0 0,0 0 0,-1-1 0,1 1 0,0-1 0,0 1 0,0-1 0,0 1 0,0-1 0,1 1 0,-1-1 0,2 2-1,7 4-14,-1-1 0,1-1 0,0 0 0,0 0 0,0 0 0,19 4 0,-11-3-2,59 16 56,-54-17 542,0 2-1,37 15 1,-58-22-481,-1 1-1,0-1 1,0 1-1,1 0 1,-1 0-1,0 0 1,0 0 0,0 0-1,0 0 1,0 0-1,0 0 1,0 0-1,1 2 1,-2-3-69,0 1 1,0 0 0,0-1-1,0 1 1,0-1 0,1 1-1,-1 0 1,-1-1-1,1 1 1,0 0 0,0-1-1,0 1 1,0 0-1,0-1 1,-1 1 0,1-1-1,0 1 1,0 0-1,-1-1 1,1 1 0,-1-1-1,1 1 1,0-1-1,-1 1 1,1-1 0,-1 1-1,1-1 1,-1 0 0,1 1-1,-1-1 1,-1 1-1,-9 6-84,-1-1-1,0 0 0,0 0 0,-1-1 1,1-1-1,-16 4 0,15-5-396,0 0-1,1 1 1,0 1 0,0 0 0,0 1-1,0 0 1,-15 11 0,23-13 145,-27 23-3043,23-15-668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9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7680,'4'-12'4776,"-3"16"-2859,-1 2-1731,1 0 0,-1-1 0,1 1 0,1-1 0,-1 0 1,5 10-1,6 25 553,18 100 307,55 254 778,-84-388-1594,0 1 1,0-1-1,0 0 0,-1 9 1,0-22-269,1-1 1,0 0-1,0 1 1,0-1-1,5-12 1,-5 18 10,0-1 0,0 0 0,0 1 0,0-1 0,1 0 0,-1 1 0,1-1 1,0 1-1,0 0 0,0 0 0,0 0 0,0 0 0,0 0 0,1 0 0,-1 0 1,0 1-1,1-1 0,0 1 0,4-2 0,2 1-17,-1 0-1,1 1 1,0 1-1,-1-1 1,1 2-1,14 1 1,53 11 51,-70-12-2,39 8-25,57 13 62,-80-13 359,-20-9-350,-1 0 0,0 1 0,0-1 0,0 1 0,0-1 0,-1 1 0,1-1-1,0 1 1,0 0 0,0-1 0,0 1 0,0 0 0,-1 0 0,1 0-1,0 0 1,-1-1 0,2 3 0,-2-2-33,-1 0 1,1 0-1,0 0 0,-1 0 0,1 0 1,-1 0-1,1 0 0,-1 0 0,0 0 1,1 0-1,-1 0 0,0 0 1,1-1-1,-1 1 0,0 0 0,0 0 1,0-1-1,-1 2 0,-20 10 1,20-11-22,-85 36-366,49-21-1836,-60 33 0,67-26-2211,17-15 758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9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51 7936,'33'-19'4533,"-32"19"-4407,-1 0 0,1 0 1,0-1-1,0 1 0,-1 0 1,1-1-1,-1 1 0,1-1 0,0 1 1,-1-1-1,1 1 0,-1-1 0,1 1 1,-1-1-1,1 0 0,-1 1 0,1-2 1,-1 1-83,0 1 1,0 0 0,1-1 0,-1 1 0,0-1-1,-1 1 1,1-1 0,0 1 0,0-1 0,0 1-1,0 0 1,0-1 0,0 1 0,-1-1 0,1 1-1,0 0 1,0-1 0,0 1 0,-1-1-1,1 1 1,-1-1 0,-1 0 8,1-1 0,-1 1 0,0 0 0,0 0 0,1-1-1,-1 1 1,0 0 0,0 1 0,0-1 0,-4-1 0,4 2-58,-1 0-1,1 0 1,-1 1 0,1-1 0,0 0 0,-1 1 0,1-1-1,0 1 1,-1 0 0,1 0 0,0 0 0,0 0 0,0 0-1,-1 1 1,1-1 0,1 0 0,-1 1 0,0 0-1,0-1 1,0 1 0,1 0 0,-1 0 0,-1 3 0,-4 5-14,1 0 1,0 0 0,-7 19 0,11-24 21,0 0 1,0 0 0,1 1 0,0-1-1,0 1 1,1-1 0,-1 1 0,1-1-1,1 1 1,-1-1 0,1 1 0,-1-1-1,2 0 1,-1 1 0,1-1 0,2 7 0,-2-10 10,-1 0 1,1-1 0,0 1 0,0-1-1,0 1 1,0-1 0,0 0 0,0 0-1,0 0 1,0 0 0,1 0 0,-1 0-1,0-1 1,1 1 0,-1-1 0,3 1-1,0 0-3,11 1-36,0-1 1,0 0-1,1-1 0,-1-1 1,27-5-1,-13 2-334,108-9-4398,-86 6 1360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19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8704,'8'-3'4974,"-7"4"-4758,8 5 1207,6 18-756,-10-15-525,16 35 153,36 116 78,-9-14-279,13 42-959,-31-61-3254,-25-104 855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20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8320,'0'7'3744,"14"1"-2080,-1-4-1024,-4-4 96,18 0-416,-4 0-192,16 0-64,-8 0-64,10 0 0,-5 0-160,8 0 32,-8 0-1056,13 0-416,-8 0-2304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21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9088,'0'2'1623,"0"19"3475,1-13-5066,-1 1 0,1 0-1,1 0 1,0 0 0,3 9 0,0-5 38,1-1 1,1 1 0,0-1-1,1 0 1,0-1 0,1 0 0,0 0-1,1-1 1,0 0 0,1 0 0,0-1-1,0-1 1,1 0 0,0-1 0,0 0-1,1 0 1,0-1 0,16 4-1,-26-9-59,1 0 0,0 0 0,-1 0 0,1-1 0,-1 0 0,1 0 0,0 0 0,-1 0 0,1 0 0,0-1 0,-1 1 0,1-1 0,-1 0 0,1 0 0,-1-1 0,1 1 0,-1-1 0,0 1 0,0-1 0,0 0 0,0 0 0,0 0 0,0-1 0,0 1 0,-1-1-1,1 0 1,-1 1 0,0-1 0,0 0 0,0 0 0,0-1 0,0 1 0,-1 0 0,1-1 0,0-3 0,1-2-89,-3 6 6,1 0-1,0 0 0,0 0 0,0 1 1,0-1-1,1 0 0,-1 1 0,1-1 1,3-4-1,-5 7 69,1 0 0,-1 0 1,0 0-1,1 0 0,-1 0 1,0 0-1,1 0 0,-1 0 1,0 0-1,0 0 0,1 0 1,-1 0-1,0 0 0,1 0 1,-1 0-1,0 0 0,0 0 1,1 0-1,-1 1 0,0-1 1,0 0-1,1 0 0,-1 0 1,0 1-1,0-1 0,0 0 1,1 0-1,-1 1 0,11 11-115,5 13-45,-13-21 196,0 0 0,0 0 0,0 0-1,0 0 1,0-1 0,5 4-1,-7-6 5,-1 0 0,1 0 0,0-1 1,0 1-1,0 0 0,0-1 0,0 1 0,0-1 0,0 1 0,0-1 0,0 1 0,0-1 0,0 0 0,0 1 0,0-1 0,0 0 0,1 0 0,-1 0 0,0 0 0,0 0 0,0 0 0,0 0 0,0 0 0,0-1 0,1 1 0,-1 0 0,0-1 0,0 1 0,0 0 0,2-2 0,-3 1-38,1 0-1,0 0 0,-1 0 1,1 0-1,0-1 1,-1 1-1,0 0 1,1 0-1,-1 0 1,0-1-1,1 1 0,-1 0 1,0 0-1,0-1 1,0-1-1,-2-24-647,1 26 632,-14-74-1575,5 30 989,9 32 201,1 21 230,0-5 218,0 0 1,1 0-1,-1 0 1,1 0-1,0 1 1,0-1-1,0 0 1,0 0-1,0 0 1,0-1-1,1 1 1,0 0-1,-1 0 1,1-1-1,0 1 1,0-1-1,0 0 1,1 1-1,-1-1 1,1 0-1,-1 0 1,1-1-1,0 1 1,-1 0-1,7 1 1,-5-1 17,1 0 1,-1-1 0,1 0 0,-1 0-1,1 0 1,-1-1 0,1 1-1,0-1 1,-1 0 0,1 0 0,0-1-1,-1 1 1,1-1 0,0 0 0,-1-1-1,8-2 1,-8 2-72,-1 1-1,0-1 1,1 0-1,-1 0 0,0-1 1,0 1-1,0-1 1,0 1-1,-1-1 1,1 0-1,-1 0 1,1 0-1,-1 0 1,0 0-1,0-1 1,-1 1-1,1-1 1,-1 1-1,1-1 1,-1 0-1,0 1 0,-1-1 1,1 0-1,0-6 1,-1 10 1,0 0 1,0-1-1,0 1 0,0 0 1,0-1-1,0 1 1,0 0-1,0-1 0,0 1 1,0 0-1,-1-1 1,1 1-1,0 0 0,0-1 1,0 1-1,0 0 1,0-1-1,-1 1 0,1 0 1,0-1-1,0 1 1,-1 0-1,1 0 0,0-1 1,0 1-1,-1 0 1,1 0-1,0 0 0,-1 0 1,1-1-1,0 1 1,-1 0-1,1 0 0,0 0 1,-1 0-1,1 0 1,0 0-1,-1 0 0,1 0 1,0 0-1,-1 0 0,1 0 1,0 0-1,-1 0 1,1 0-1,0 0 0,-1 0 1,1 0-1,0 0 1,-1 1-1,1-1 0,0 0 1,-1 0-1,1 0 1,0 1-1,-1-1 0,1 0 1,0 0-1,0 1 1,-1-1-1,1 0 0,0 1 1,-6 5-7,0 0-1,1 1 1,0 0 0,0 0 0,1 0 0,0 0-1,0 1 1,1 0 0,0-1 0,0 1 0,1 0-1,0 1 1,0-1 0,1 0 0,0 1 0,1-1-1,-1 0 1,2 1 0,-1-1 0,3 14 0,-2-20 26,0 0 1,-1 0 0,1 0 0,0 1 0,0-1 0,1-1-1,-1 1 1,0 0 0,1 0 0,-1 0 0,1-1-1,-1 1 1,1-1 0,3 3 0,-1-2 10,0 1 0,0-1-1,0 0 1,0-1 0,0 1 0,8 1 0,3 0-20,0-1 1,-1-1-1,19 0 1,-32-1-13,13-1-432,0 1 1,0-2 0,-1 0 0,1 0 0,0-2 0,-1 1 0,0-2 0,17-7 0,-2-1-2921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4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90 456 8960,'-2'-4'11393,"-6"-6"-8132,4 6-3271,1-1-1,-1 1 1,-3-9 0,-10-27 83,7 19-107,1-1 0,-12-44 1,19 58 23,1 1 0,0 0 0,1-1 0,-1 1 1,1-1-1,1 1 0,-1 0 0,1-1 0,1 1 1,-1 0-1,1-1 0,1 1 0,5-12 0,-2 7-82,-2 2-12,1 0 0,1 0 1,0 0-1,0 0 0,15-15 1,-11 14-340,6-5-2970,27-21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21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113 200 7424,'2'0'320,"0"0"1,0 0-1,0 0 0,1-1 1,-1 1-1,0-1 1,0 1-1,0-1 0,0 1 1,0-1-1,0 0 0,0 0 1,0 0-1,0 0 1,-1-1-1,1 1 0,0 0 1,-1-1-1,1 1 1,-1-1-1,1 1 0,1-4 1,-1 1-212,0 0 1,-1 0 0,1 0 0,-1 0-1,0-1 1,0 1 0,0-1-1,0 1 1,-1 0 0,0-8 0,0 9-46,0-12 141,-1 0-1,-3-23 0,3 34-184,0 0 0,0 0 0,-1 0-1,1 0 1,-1 0 0,-2-4 0,3 6-12,0 1 0,0-1 0,0 1 0,0 0 0,-1-1 1,1 1-1,0 0 0,-1 0 0,1 0 0,-1 0 0,1 0 1,-1 0-1,1 0 0,-4-1 0,3 2-9,0 0-1,-1 0 1,1 0-1,0 0 1,0 0-1,0 1 1,0-1-1,0 0 1,0 1-1,0 0 1,0-1-1,1 1 1,-1 0-1,0 0 1,0 0-1,0 0 1,1 1-1,-1-1 1,1 0-1,-1 1 1,1-1-1,-2 2 1,-4 5 14,0 0 0,-10 16 0,8-11-5,1 1-1,0 0 0,1 0 0,-10 30 1,16-39 10,0 1 1,-1-1 0,2 0 0,-1 1-1,1-1 1,0 1 0,0-1 0,0 1-1,1-1 1,0 1 0,0-1-1,0 1 1,1-1 0,0 0 0,0 0-1,0 0 1,5 8 0,-5-9-24,1 0 0,0-1 0,0 1-1,0 0 1,1-1 0,-1 0 0,1 0 0,0 0 0,0 0 0,0-1 0,0 1 0,0-1 0,0 0-1,1 0 1,-1-1 0,1 1 0,-1-1 0,8 1 0,-4-1-394,0 0-1,-1-1 1,1 0-1,10-2 1,-6 1-1392,0-2 0,13-3 0,1-2-2998,-3 4 1584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21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7 189 9984,'-2'-6'940,"1"0"1,0 0-1,0 0 1,0 0 0,1-1-1,0 1 1,0 0-1,2-11 1,0 6-660,0 0 1,1 0-1,0 0 0,5-11 0,-5 14-252,-1 3 42,1-1-1,0 0 1,0 1-1,6-10 1,-8 15-53,-1-1 1,1 0 0,0 0 0,0 0 0,0 0 0,0 0-1,-1 1 1,1-1 0,0 1 0,0-1 0,0 0 0,0 1-1,1-1 1,-1 1 0,0 0 0,0-1 0,0 1 0,0 0-1,0 0 1,0 0 0,1 0 0,-1 0 0,0 0 0,0 0-1,0 0 1,0 0 0,1 0 0,-1 1 0,0-1 0,0 0-1,0 1 1,2 0 0,5 5 19,0-1 0,-1 1 0,1 1-1,-1-1 1,11 14 0,-4-5-20,4 5-277,2-2 0,29 22 0,-37-31-1334,25 12-1,-27-16-114,0-1 1,1 0-1,13 3 1,-5-3-1882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22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39 8960,'-4'-3'6088,"4"7"-4856,0-3-1236,1 0 0,-1 0 0,1 0 0,0 0 0,-1-1 0,1 1 0,0 0 0,-1 0 1,1-1-1,0 1 0,0 0 0,1 0 0,2 1 49,1 0 1,-1-1-1,1 0 1,-1 0 0,1 0-1,0 0 1,-1-1-1,6 0 1,40-3-30,-37 1 27,178-30-2682,-116 17-5442,-38 7 4375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23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6912,'4'22'1559,"-2"0"1,-1 0 0,-2 38 0,1 21-13,5-13-1054,20 88 0,29 73-476,-42-172-483,-8-35-664,1 0 0,8 23 0,-8-30-2107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24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40 7168,'-5'-7'4794,"-9"-3"-2355,9 8-2088,2 0-262,-1 0 1,0 0-1,0 1 1,1-1 0,-1 1-1,0 0 1,0 1-1,0-1 1,-1 1-1,-4-1 1,-18-2 71,21 2-155,-1-1 0,1 2 0,0-1 0,-1 0 0,1 1 0,-1 0 0,1 1 0,0-1 0,-1 1 0,1 1 0,0-1 0,0 1 0,-1 0 0,2 0 0,-1 1 0,0 0 0,0 0 0,1 0 0,-1 1 0,1 0 0,0 0 0,0 0 0,-5 6 0,-1 2-10,1 1 0,0 0 0,1 0 1,0 1-1,1 0 0,1 1 0,0 0 0,1 0 0,0 0 0,2 1 0,-1-1 0,2 1 0,0 0 0,0 26 1,3-38 4,0-1 0,0 0 1,0 1-1,1-1 1,-1 1-1,1-1 1,0 0-1,0 1 1,1-1-1,-1 0 1,1 0-1,-1 0 1,1 0-1,0 0 1,0 0-1,3 2 1,-2-2 26,0 0-1,1 0 1,0 0 0,-1-1 0,1 0 0,0 0 0,0 0 0,0 0 0,0-1 0,0 1 0,7 0 0,-2 0-11,0-1 0,1 0 0,-1-1 0,0 0 0,1 0 0,-1-1 0,1 0 1,-1-1-1,0 0 0,0-1 0,12-4 0,-20 6-24,9-3 24,0-1-1,10-6 0,-18 10-3,0 0 0,-1 0 0,1 0 0,0-1-1,-1 1 1,1 0 0,-1-1 0,0 1 0,1-1-1,-1 1 1,0-1 0,0 0 0,0 1 0,0-1-1,0 0 1,0 0 0,-1 0 0,1 0 0,0-3-1,-1 5-13,0 0-1,0-1 0,0 1 1,0 0-1,0 0 0,0-1 1,0 1-1,0 0 0,0 0 1,0-1-1,0 1 0,0 0 1,0 0-1,0 0 0,-1-1 1,1 1-1,0 0 0,0 0 1,0 0-1,0-1 0,-1 1 1,1 0-1,0 0 0,0 0 1,0 0-1,-1 0 0,1-1 1,0 1-1,0 0 0,0 0 0,-1 0 1,1 0-1,0 0 0,0 0 1,-1 0-1,1 0 0,0 0 1,-15 4-16,6 2-65,0 0 0,0 1 0,1 0 0,0 0 0,0 0 0,0 1 0,-6 9 0,-42 66-694,54-79 747,-4 6-29,1 1 0,0 0 0,0 0 0,1 0-1,-4 18 1,6-21 84,1-1-1,0 1 0,0-1 0,0 1 1,1 0-1,1-1 0,-1 1 1,1 0-1,3 11 0,-3-16-3,1-1-1,-1 1 1,1 0 0,-1-1-1,1 0 1,0 1-1,0-1 1,0 0 0,0 0-1,1 0 1,-1-1-1,0 1 1,1 0 0,-1-1-1,1 1 1,0-1-1,-1 0 1,1 0-1,0 0 1,0 0 0,5 0-1,6 2 15,0-1 0,1-1 0,16 0 0,7-3-453,-1-2 0,1-1 0,-1-2 0,48-14 0,-69 16-1799,30-14 0,-27 11-888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24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7424,'3'72'4282,"0"0"-2429,-2-44-1449,7 56 1,47 130-128,-40-173-297,1-1 0,3 0 0,23 39 0,80 99-2108,-113-166 770,1-1 0,0 0 0,1 0 1,16 12-1,6 1-2018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25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8448,'0'0'2816,"-1"3"-1675,-1 8-727,0 1 1,1-1-1,0 1 1,1 15-1,6 53 513,-5-68-790,6 68 329,3-1-1,23 83 1,51 70-119,-51-150-2801,35 133 1,-59-178-1029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0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 4224,'1'-2'954,"0"0"1,0 0-1,-1-1 0,1 1 1,0 0-1,-1-1 1,1-4-1,-2-36 1423,0 24 624,3 40-2797,1 0 0,0 0 0,2-1 0,11 32 0,-4-13-248,49 157 108,-54-165-127,7 19-557,0-19-3236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0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7680,'5'0'3520,"8"-3"-1440,-8 3-1184,-1 0 32,10 0-384,-5 0-160,9 0-224,-5 0-128,5 3 64,-4 1-64,8 1-32,-1-2-544,11 1-192,-5 1-768,9-2-320,-5 2-1856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1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47 7552,'-8'-34'2448,"8"33"-2298,0 1 0,0-1 0,0 0 0,0 0 1,0 1-1,0-1 0,-1 0 0,1 0 0,0 1 1,-1-1-1,1 0 0,0 1 0,-1-1 0,1 1 1,-1-1-1,1 0 0,-1 0 0,2 9 2645,17 14-2048,38 69 541,6 7-443,78 86 30,-124-164-844,-5-5 25,1 0 0,1-1 1,23 20-1,-34-33-47,0 0 1,-1 0-1,1 0 1,0 0 0,-1 0-1,1 0 1,0-1-1,0 1 1,0-1-1,0 1 1,0-1 0,0 0-1,0 0 1,0 0-1,0 0 1,0 0-1,0 0 1,-1 0-1,1-1 1,0 1 0,0-1-1,3-1 1,4-1 3,-1-2 1,0 1 0,13-11 0,12-5-151,-30 19 130,1-1-1,-1 1 0,1 1 1,-1-1-1,1 0 1,0 1-1,-1 0 0,1-1 1,0 1-1,-1 1 0,1-1 1,6 2-1,2 1-607,1 1 1,15 7-1,17 6-2871,-14-9-546,-17-4 854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6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0 6912,'3'3'6826,"-4"5"-4608,-5 8-1872,5-15 151,-14 38 109,1 1-1,2 0 0,-9 60 0,-5 19-759,19-94 229,-1 0-1,-19 38 1,5-16-966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5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0 223 9216,'0'-17'6878,"0"42"-4621,6 138-465,2-31-1584,5 158-208,-10-240-7,10 168 24,-6-154-70,19 84 0,-23-137 59,0 0-1,1-1 1,0 0 0,1 1-1,0-1 1,0-1-1,9 13 1,-10-17 82,0 0 0,0 0 1,1-1-1,0 1 0,-1-1 0,2 0 1,-1 0-1,0-1 0,1 1 0,0-1 1,0 0-1,0-1 0,12 4 0,-4-3 116,1-1 0,-1-1 0,1 0 0,0-1 0,0-1 1,18-2-1,90-22 568,-68 13-701,170-19-71,-218 30 0,250-22 48,5 10-192,-224 11 114,338-32 354,-356 33-340,-14 1 267,0 0-1,1-1 0,12-2 1,-18 3-212,0-1 0,0 1 1,1-1-1,-1 1 0,0-1 0,0 1 1,0-1-1,0 0 0,0 1 0,0-1 1,0 0-1,0 0 0,0 0 1,0 0-1,0 0 0,0 0 0,-1 0 1,1 0-1,0 0 0,-1 0 0,1-1 1,-1 1-1,1 0 0,0-2 1,0-8-55,0 1 1,-1 0 0,-1-11 0,0-10 44,-3-110-190,-22-111-864,-10 82 48,26 132 741,-2 0 1,-2 1-1,0 0 0,-37-62 1,19 45 69,-3 2 1,-2 2 0,-3 1 0,-68-66-1,97 105 8,-1 0-1,-24-16 0,32 23 103,-1 1 0,0-1 0,-1 1-1,1 0 1,0 0 0,-1 1 0,1 0-1,-1-1 1,1 2 0,-1-1 0,-10 1-1,-11 4-141,0 2 0,1 1-1,-40 15 1,27-7-305,1 2-1,-71 43 1,106-58 468,-66 40-829,-67 36-910,107-63 117,-1-1-1,-57 16 1,54-21-1544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1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21 223 7040,'4'-1'525,"0"0"1,-1 1-1,1-1 1,0 0-1,0-1 1,-1 1 0,1-1-1,-1 0 1,0 1-1,1-1 1,3-4-1,-4 4-398,0 0-1,-1 0 0,1 0 0,-1-1 1,1 1-1,-1-1 0,0 0 1,0 1-1,0-1 0,0 0 0,-1 0 1,1-1-1,1-3 0,-3 5-76,0 0 1,0 0-1,0-1 0,0 1 0,0 0 0,0 0 1,-1 0-1,1 0 0,-1 0 0,0-1 0,1 1 0,-1 0 1,0 0-1,0 0 0,0 1 0,-1-1 0,1 0 1,0 0-1,-1 1 0,1-1 0,-1 0 0,1 1 1,-4-3-1,4 3-43,-1 0 0,0 0 0,1 0 0,-1 0 0,0 0 1,0 0-1,1 0 0,-1 1 0,0-1 0,0 0 0,0 1 0,0 0 1,0-1-1,0 1 0,0 0 0,0 0 0,0 0 0,0 0 0,0 0 1,1 1-1,-1-1 0,0 1 0,0-1 0,0 1 0,0 0 0,-3 1 1,4-1-12,-1 1 1,0-1 0,0 1 0,0-1 0,1 1 0,-1 0 0,1 0 0,-1 0 0,1 0 0,0 0 0,0 0 0,0 0 0,0 0 0,0 0 0,0 0 0,0 0-1,0 5 1,1-3-37,0 1 0,0-1 0,0 1 0,0-1 0,1 0-1,-1 1 1,1-1 0,3 9 0,0-3-30,0-1 0,1 1 0,0-1 0,1 1 0,-1-1 0,2-1 0,8 11 1,-11-16 78,-1 0 1,1 0-1,-1 0 1,1-1 0,0 1-1,0-1 1,0 0 0,1 0-1,-1 0 1,0-1 0,1 1-1,-1-1 1,1 0-1,-1-1 1,1 1 0,0-1-1,-1 0 1,1 0 0,0 0-1,-1 0 1,1-1 0,-1 0-1,1 0 1,-1 0-1,1-1 1,6-3 0,-6 3 134,1 0 0,-1-1 0,-1 0 0,1 0 0,0-1 0,-1 1 0,0-1 0,1 0 0,-2 0 0,1 0 0,0-1 0,-1 0 0,0 1 0,0-1 0,0 0 0,-1 0 1,1-1-1,-1 1 0,-1 0 0,1-1 0,1-10 0,-2 6 4,-2 0 0,1 1 0,-1-1 0,-1 0 1,-4-17-1,-1-7-29,6 30-232,0 1 1,1-1 0,0 0 0,0 0-1,0 0 1,0 1 0,0-1 0,1 0-1,0 1 1,1-7 0,-1 8-97,0 0 0,0 0 1,1 1-1,-1-1 0,0 0 1,1 0-1,-1 0 0,1 1 1,-1-1-1,1 1 0,0-1 1,0 1-1,0 0 0,0 0 1,0 0-1,0 0 0,0 0 1,4-1-1,15-2-1658,1-1-1759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2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84 7296,'24'0'4733,"8"0"-1904,-31-1-2760,0 1 1,0 0-1,0 0 0,0 0 0,0-1 0,0 1 1,0 0-1,0-1 0,-1 1 0,1-1 1,0 1-1,0-1 0,0 1 0,-1-1 0,1 0 1,0 1-1,-1-1 0,1 0 0,0 0 0,-1 1 1,1-1-1,-1 0 0,0 0 0,2-1 0,-2 0 36,1 0-1,0 0 0,-1 0 0,1 0 1,-1 0-1,0 0 0,0 0 0,1 1 1,-1-1-1,-1 0 0,1-4 0,-1 4-73,1 0 0,-1 0 0,0 0-1,0 0 1,0 0 0,0 0-1,0 0 1,0 0 0,0 0 0,-1 0-1,1 1 1,-1-1 0,1 0-1,-1 1 1,0 0 0,1-1-1,-1 1 1,0 0 0,0 0 0,0 0-1,0 0 1,0 0 0,0 0-1,-3 0 1,2 0-26,-1 0 1,1 1-1,-1 0 1,0-1-1,1 1 0,-1 0 1,1 1-1,-1-1 0,0 1 1,1-1-1,-1 1 0,1 0 1,-1 1-1,-5 2 0,-2 2-14,0 1 0,-11 9 0,18-14-7,1 1-1,-1 0 1,1 1-1,0-1 1,-1 0-1,2 1 1,-1 0-1,0 0 1,-2 6-1,4-8 12,1 0 0,0-1 0,-1 1 0,1 0 1,0 0-1,0 0 0,1 0 0,-1-1 0,0 1 0,0 0 0,1 0 0,-1 0 0,1-1 0,0 1 0,-1 0 0,1-1 0,0 1 0,0-1 0,0 1 0,0-1 0,0 1 0,1-1 0,-1 1 0,0-1 0,1 0 0,-1 0 0,2 1 0,4 4 8,0-2 1,1 1-1,-1-1 0,12 6 1,-6-6-14,-1 1 0,1-2 1,-1 0-1,1 0 0,0-1 0,0-1 1,0 0-1,1 0 0,-1-2 0,13-1 1,-9 0-1144,-1-1 0,0-1 0,0-1 0,21-8 0,-9 1-2708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2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1 721 8320,'20'8'4152,"-18"-6"-3940,1-1 1,0 0-1,-1 0 0,1 0 1,0 0-1,0-1 0,0 1 1,0-1-1,-1 0 0,1 1 1,0-1-1,0 0 1,4-1-1,17-2 374,0-1-1,1-1 1,27-11 0,-43 13-512,0 0 0,-1-1 0,0 0 0,0-1 0,0 0 0,-1 0 1,1 0-1,-1-1 0,0 0 0,-1-1 0,0 1 0,8-11 0,-6 4-44,-1 0 0,-1-1-1,0 1 1,0-1-1,-2 0 1,0-1 0,0 1-1,1-22 1,0-13-313,-2-55 1,-24-186-97,12 247 896,9 98-191,8 163 442,9-13-523,25 109-293,-31-264 39,28 83 1,-32-114 32,1 0 0,1 0 0,0-1 0,1-1 1,2 1-1,-1-2 0,20 21 0,-27-32-18,1-1 1,0 1-1,0-1 0,1 0 1,0-1-1,-1 1 0,1-1 0,7 2 1,-10-3-1,1-1 0,0 0 0,-1 0 0,1-1 1,0 1-1,0-1 0,0 1 0,0-1 0,0 0 1,-1-1-1,1 1 0,0-1 0,0 0 0,6-2 0,-8 2-4,0 0-1,0 0 1,0 0-1,0 0 1,0 0-1,-1 0 1,1-1-1,0 1 1,-1-1-1,1 1 0,-1-1 1,0 0-1,0 1 1,1-1-1,-1 0 1,0 0-1,0 0 1,-1 0-1,1 0 1,0 0-1,-1 0 1,1 0-1,-1-4 0,1 0-61,-1 0-1,0-1 1,0 1-1,0-1 0,-1 1 1,-2-8-1,-2-4-128,-1 0 0,0 0 0,-1 1 1,-1-1-1,-11-17 0,0 6-61,-39-48 1,55 74 250,-2-4-15,-1 1-1,-10-9 1,15 14 1,0 0 1,0 0-1,0 0 0,0 0 1,-1 0-1,1 1 1,0-1-1,0 1 0,0-1 1,-1 1-1,1-1 1,0 1-1,0-1 0,-1 1 1,1 0-1,0 0 1,-1 0-1,1 0 0,0 0 1,-1 0-1,1 0 1,0 0-1,-1 1 0,-1-1 1,3 0 13,0 0 1,0 0 0,0 0 0,0 0-1,0 1 1,0-1 0,-1 0-1,1 0 1,0 0 0,0 0 0,0 0-1,0 0 1,0 0 0,0 0-1,0 0 1,0 0 0,0 0 0,-1 1-1,1-1 1,0 0 0,0 0-1,0 0 1,0 0 0,0 0-1,0 0 1,0 1 0,0-1 0,0 0-1,0 0 1,0 0 0,0 0-1,0 0 1,0 0 0,0 0 0,0 1-1,0-1 1,0 0 0,0 0-1,0 0 1,0 0 0,6 5 125,8 0 145,-5-4-262,-1-1 0,0-1 0,0 1 0,0-1 0,0 0 0,0-1-1,11-3 1,54-24-1581,-36 13-131,26-11-3856,-36 14 2188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3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5 9216,'-2'0'283,"1"-1"1,-1 0-1,1 1 1,-1-1 0,1 1-1,-1-1 1,0 1-1,1 0 1,-1-1 0,1 1-1,-1 0 1,0 0-1,1 0 1,-1 1-1,1-1 1,-1 0 0,0 0-1,1 1 1,-1-1-1,-1 2 1,0-1-135,1 1 0,-1-1 0,1 1 0,-1 0 0,1 0 0,-1 0 0,1 0-1,0 1 1,0-1 0,-2 4 0,1-2-144,0 0 0,1 1-1,-1-1 1,1 1-1,0 0 1,1 0 0,-1 0-1,1 0 1,0 0 0,0 0-1,0 0 1,1 1 0,0 4-1,1-2 48,0-1-1,0 0 0,1 1 1,1-1-1,-1 0 0,1 0 1,7 13-1,-9-18 11,1 1-1,0-1 1,0 1 0,0-1-1,0 0 1,0 0 0,1 1-1,-1-2 1,1 1 0,-1 0-1,1 0 1,-1-1 0,1 0-1,0 1 1,0-1 0,0 0-1,0 0 1,0-1 0,0 1-1,0-1 1,0 1 0,4-1-1,-5 0 24,0 0 0,1 0-1,-1-1 1,1 1-1,-1-1 1,0 1-1,1-1 1,-1 0 0,0 0-1,0 0 1,1 0-1,-1 0 1,0-1-1,0 1 1,0 0 0,-1-1-1,1 0 1,0 1-1,0-1 1,-1 0-1,1 0 1,-1 0 0,0 0-1,1 0 1,-1 0-1,0-1 1,0 1-1,-1 0 1,2-3 0,-1 0-51,0-1 1,0 1-1,0 0 1,-1 0-1,1-1 1,-1 1 0,-1 0-1,1-1 1,-1 1-1,0 0 1,0 0-1,-2-7 1,-13-18 172,6 11-1486,9 23 629,1 0 1,-1 0-1,1 0 1,0 0-1,1 0 1,-1-1-1,1 1 0,-1 0 1,3 5-1,9 22-3216,-6-14 746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3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48 228 7936,'15'-6'2528,"29"-25"7202,-45 30-9524,-6-8 336,6 9-274,-36-40 1257,26 28-1502,0 0 0,0 0-1,-12-20 1,23 31-28,-1 0-1,0 0 1,1 0-1,-1 0 1,1 0 0,-1-1-1,1 1 1,0 0 0,-1 0-1,1-1 1,0 1 0,0 0-1,0 0 1,0-1-1,0 1 1,0 0 0,0 0-1,1-1 1,-1 1 0,0 0-1,1 0 1,0-2-1,0 1-74,0 0 0,1 0 0,-1 0 0,1 1-1,-1-1 1,1 0 0,0 1 0,0-1-1,0 1 1,-1 0 0,4-2 0,2-1-364,0 1 0,0 0 1,0 1-1,1 0 0,-1 0 1,15-2-1,2 3-1054,0 0 0,48 5-1,-55-1 1361,1 0-1,-1 1 0,0 1 0,30 13 0,-38-13 167,1-1 1,1-1-1,19 5 1,-27-8 113,1 1 1,-1-1-1,1 1 1,-1-1 0,1 0-1,-1 0 1,1-1-1,-1 1 1,1-1-1,-1 0 1,1 0-1,-1 0 1,0 0-1,1 0 1,2-3 0,-5 4-102,0-1 1,-1 1 0,1-1 0,-1 1 0,1-1-1,-1 0 1,1 1 0,-1-1 0,1 0 0,-1 1-1,1-1 1,-1 0 0,0 0 0,0 1 0,1-1-1,-1 0 1,0 0 0,0 0 0,0 1 0,0-1-1,0 0 1,0 0 0,0 0 0,0 0 0,0 1 0,0-1-1,0 0 1,-1 0 0,1 0 0,0 1 0,0-1-1,-1-1 1,0 1-24,1 0-1,-1 0 0,1 0 1,-1 0-1,0 0 1,0 0-1,1 0 0,-1 1 1,0-1-1,0 0 1,0 0-1,0 1 0,0-1 1,0 0-1,0 1 1,0-1-1,0 1 0,0-1 1,0 1-1,0 0 1,0-1-1,0 1 0,-2 0 1,0 0-17,1 0 0,-1 1 0,1-1 0,0 1 0,-1-1 0,1 1 0,-1 0 1,1 0-1,0 0 0,0 0 0,-1 0 0,1 0 0,0 1 0,0-1 0,0 1 0,1 0 0,-4 3 0,2-2 7,0 1-1,1-1 1,0 1-1,0-1 1,0 1-1,0 0 1,1 0-1,-1 0 0,1 0 1,-1 6-1,1-6 28,1 0 0,-1 0 0,1 0 0,0 0 0,0 1 0,1-1 1,-1 0-1,1 0 0,0-1 0,0 1 0,2 5 0,-2-7 22,0 0 1,0 1-1,1-1 1,-1 0-1,1 0 1,-1 0-1,1 0 1,0 0-1,0 0 1,0 0-1,0 0 1,0-1-1,0 1 1,1-1 0,-1 0-1,0 1 1,5 0-1,10 2 37,0-2 0,0 0 0,0-1-1,21-1 1,-29 0-126,106-4-1931,-29 0-1951,-26 2-176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5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72 911 6272,'0'0'7162,"20"0"-5706,-8-3-1248,1 0-1,0-1 1,-1 0 0,0-1-1,0 0 1,0-1-1,-1 0 1,1-1-1,-2-1 1,1 1 0,-1-2-1,13-12 1,-18 14-191,0 0 0,0-1 0,-1 1 0,0-1 0,0 0 0,-1 0 0,0 0 0,-1-1 0,3-13 0,-1-1-22,-2 0 0,0-30-1,-3 23-406,-1 1-1,-2 0 1,-1 0-1,-15-52 1,-51-105-2453,36 101 2070,30 72 711,-25-58-203,26 62 303,-2-1 1,1 1 0,-1 0-1,-13-15 1,18 22-14,-1 0 1,0 1-1,1-1 1,-1 1-1,0 0 0,0 0 1,0 0-1,0-1 1,0 2-1,0-1 1,0 0-1,0 0 0,0 1 1,-4-1-1,4 1 9,1 0 0,-1 0 0,1 0 1,0 0-1,-1 0 0,1 1 0,-1-1 0,1 0 0,0 1 0,-1-1 0,1 1 0,0 0 0,0-1 0,0 1 1,-1 0-1,1 0 0,0 0 0,0 0 0,0 0 0,0 0 0,0 0 0,0 0 0,-1 3 0,-2 2 103,1 1-1,0 0 1,0 0-1,0 0 1,1 1-1,0-1 1,-1 13-1,1 3 340,0 28 0,8 40 329,-4-71-648,0 3 51,2 0 1,0 0 0,1-1-1,1 1 1,1-1 0,14 30-1,-3-19-44,1-1 1,1-1-1,2-1 0,2 0 0,47 46 0,-23-27-253,28 27 218,-64-66-247,1 0 0,0 0 0,1-1 0,20 11 1,-30-19-454,-1 0 0,0 1 1,1-1-1,-1 0 1,1-1-1,-1 1 0,1 0 1,4-1-1,1 0-2857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5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7680,'-5'0'5824,"5"7"-5344,0 2-32,0 3-256,0-1-64,5 5 0,-1-3-64,1 3 32,-1-5-352,1 5-64,-1-4-768,1 3-320,-1-3-2240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6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 6912,'-4'-8'3904,"4"13"-5568,4 7-2688,1-5 1632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6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14 163 9216,'-6'-7'7012,"5"7"-6770,1-1-177,-1 1 0,1 0 1,0 0-1,-1 0 1,1 0-1,0 0 0,0 0 1,-1-1-1,1 1 1,0 0-1,-1 0 0,1 0 1,0-1-1,0 1 1,-1 0-1,1 0 0,0-1 1,0 1-1,-1 0 1,1-1-1,0 1 0,0 0 1,0-1-1,0 1 0,0 0 1,0-1-1,-1 1 1,1 0-1,0-1 0,0-3 49,0-1 16,0-1 0,0 0 1,1 1-1,-1-1 0,1 0 0,0 1 0,1-1 1,3-9-1,1 2-120,-2 3-10,0 1-1,1 0 1,9-13-1,-14 20-3,1 1 1,0 0-1,1-1 0,-1 1 1,0 0-1,0-1 0,0 1 1,1 0-1,-1 0 0,1 0 1,-1 0-1,1 0 0,-1 1 1,1-1-1,0 0 0,-1 1 1,1-1-1,0 1 0,-1-1 1,1 1-1,0 0 0,0 0 1,-1 0-1,1 0 0,0 0 1,3 1-1,-1 0-1,0 1 1,-1 0-1,1 0 1,0 0-1,-1 1 1,1-1-1,-1 1 0,0 0 1,5 5-1,-5-5 6,1 1-1,0-1 1,0 0-1,0 1 0,0-2 1,9 5-1,33 9-55,-30-11 59,0 1 1,0 0-1,22 13 1,-35-18 17,8 7-1046,1-2 0,25 11-1,-35-16 606,0 0 0,0 0 0,-1-1-1,1 1 1,0 0 0,0 1-1,3 2 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7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9216,'-3'3'4192,"3"6"-3392,0-6-800,0 2 0,3 2-448,2 2-96,-1-1-2112,10 7-3744,-5-6 3904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6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1258 7808,'0'0'70,"30"-1"7091,-3-4-4284,-24 4-2789,-1 0 0,1-1 0,0 1-1,-1-1 1,1 1 0,-1-1 0,1 0 0,-1 0 0,0 0 0,0-1 0,0 1 0,0 0 0,0-1-1,0 1 1,-1-1 0,1 0 0,1-4 0,6-14 64,-1-2 1,-1 1-1,4-24 0,9-72-147,-18 102 37,10-83-143,-5 0-1,-11-185 1,-18 71-832,17 182 754,-2 0 0,-1 0-1,-1 0 1,-21-46 0,26 71 126,1-1 0,-1 0 0,-1 1 0,1 0 0,-8-8 0,10 12 35,0 0 1,0 0 0,0 0-1,-1 0 1,1 1 0,-1-1-1,1 1 1,-1-1-1,1 1 1,-1 0 0,0 0-1,0 0 1,0 0 0,1 1-1,-1-1 1,-4 1-1,5 0 15,1 0-1,-1 0 0,0 0 1,1 0-1,-1 1 0,1-1 1,-1 1-1,0-1 0,1 1 1,0 0-1,-1-1 0,1 1 1,-1 0-1,1 0 0,0 0 1,-1 0-1,1 0 0,0 0 1,0 1-1,0-1 0,0 0 1,0 0-1,0 1 0,0-1 1,1 1-1,-1-1 0,0 1 1,1-1-1,-1 1 0,0 2 1,0 3-25,0 0 1,0 1 0,0-1 0,1 1 0,0-1 0,2 11-1,27 159 172,21 50 384,11 38 118,-45-201-535,33 91 1,-38-130-106,0 0 0,1-1 0,2 0 1,1-1-1,0 0 0,22 24 0,-27-38-32,0 1 0,0-2-1,1 1 1,0-1 0,1-1-1,0 0 1,0-1 0,25 10-1,-21-11-1926,29 7 0,-26-9-2223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7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5760,'0'0'2688,"9"5"-4800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8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8192,'2'2'817,"-2"-1"-545,1-1 1,-1 1-1,0 0 0,1-1 1,-1 1-1,0 0 0,1 0 1,-1-1-1,0 1 0,0 0 1,1 0-1,-1 0 0,0-1 1,0 3-1,-1 18 728,1-7-28,-1 18-753,3 0 0,0 0-1,3 0 1,0-1 0,2 1-1,17 47 1,38 64-1623,-30-75-1523,-24-49 1221,-3-3-1302</inkml:trace>
  <inkml:trace contextRef="#ctx0" brushRef="#br0" timeOffset="1">0 389 7296,'5'12'3424,"11"-5"-2560,-16-4-32,5 2-320,-1-5 32,14 0-320,-4 0-64,13 0-96,-5 0-64,23-5 96,-10 5-640,19-7-256,-9 4-2912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8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44 9216,'-2'-6'5039,"-1"16"-3348,-1 55-1143,0-27-445,4 161 915,3-173-994,7 29 0,-5-34 10,-2 0 0,2 35 0,-5-49-40,1-1 0,0 1 0,-1 0 1,2-1-1,-1 1 0,1 0 0,0-1 0,1 0 0,-1 1 1,7 9-1,-9-16 21,1 1 1,-1-1-1,0 0 1,1 0 0,-1 1-1,0-1 1,1 0-1,-1 0 1,1 0-1,-1 1 1,0-1-1,1 0 1,-1 0-1,1 0 1,-1 0-1,1 0 1,-1 0 0,0 0-1,1 0 1,-1 0-1,1 0 1,-1 0-1,1 0 1,-1 0-1,1 0 1,-1-1-1,0 1 1,1 0 0,-1 0-1,1 0 1,-1-1-1,1 1 1,14-12 441,-10 8-334,5-3-68,-1 0 0,0 0 0,-1-1 1,0 0-1,0-1 0,-1 1 0,0-1 0,0-1 0,-1 0 0,0 0 0,-1 0 0,0 0 1,-1-1-1,5-15 0,-4 5-107,0-1 0,-2 1 1,0-1-1,-2 0 0,0 0 1,-1 0-1,-4-25 1,2 33-171,-1-1 0,-1 0 0,0 1 0,0 0 0,-2 0 0,0 0 0,0 1 0,-1-1 0,-1 2 0,0-1-1,-15-16 1,18 23 114,-1 0-1,0 1 0,1 0 1,-2 0-1,1 0 0,-1 1 1,1 0-1,-1 0 0,-11-3 1,10 4-702,-1 0 1,-16-2-1,-21 2-7450,37 3 5316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9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0 8448,'-5'3'3968,"-4"30"-3168,5-25-96,-1 16-320,1-5 32,-5 20-192,4-7 32,1 11-160,-1-7-128,5 0 0,0-4 32,0-1 0,0-2-576,0-2-256,0-3-2016,0 0-2080,0-5 1440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9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8320,'4'57'5493,"-3"-40"-4996,1-1 1,0 0-1,1-1 0,9 28 1,-2-10-185,0 2 61,3 0 1,1 0 0,22 39-1,-30-64-237,0 0 0,0 0 0,2-1 0,-1 0 0,16 15 0,-17-18 5,0-2 1,-1 1-1,1-1 1,1 0-1,-1 0 1,1-1-1,-1 0 1,1 0 0,0 0-1,10 2 1,-12-5-87,0 1 0,-1-1 0,1 0 0,0 0 0,-1-1 0,1 1 0,0-1 0,-1 0 0,1 0 0,-1-1 0,1 1 0,-1-1 0,0 0 0,0 0 0,0 0 0,0-1 0,0 0 0,0 0 0,-1 0 0,1 0 0,-1 0 0,0 0 0,4-6 0,-1-2-53,-1 1 1,0-1 0,-1 0 0,0 0-1,-1-1 1,0 1 0,2-22-1,0-86-760,-5 112 663,0-58-791,0-23-727,0 30-5469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49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9216,'-1'17'4540,"-5"2"-4315,-1-1 839,-4 16-378,3 0 0,-7 53 0,13-72-643,1 0 0,0 0-1,1 0 1,1 1-1,1-1 1,0 0-1,7 25 1,-7-34-9,0 1 0,1-1 1,0 1-1,0-1 1,1 0-1,0 0 0,0 0 1,5 5-1,-5-7-23,0-1 0,-1 1 1,1-1-1,1 0 0,-1 0 0,0-1 0,1 1 0,-1-1 0,1 0 1,0 0-1,-1-1 0,8 2 0,4 0-249,0-2 0,1 1 0,-1-2 0,1 0 0,26-4 0,-14-1-2607,0-1 0,36-13 1,-42 11-164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50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7936,'13'3'3648,"1"-3"-1344,-5 0-1600,-5 0-64,10-3-384,-1 3-96,10-5-96,-5 2-128,12-6 32,-3 2-32,9-1-64,-5-1-704,5-3-224,-10 2-2816,1-7-1344,-5 5 2560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50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8192,'22'5'3744,"5"-10"-768,-9-2-1824,-4-2-97,29-3-543,34-8-160,-2 5-224,1 3-160,-13 3 0,-6 2-384,-21 4-160,-4-2-895,-1 5-321,13 5-2464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0:51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13440,'0'-3'6207,"-4"3"-4351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06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496 9 8448,'-4'-6'7086,"-5"4"-4107,-11 2-2435,14 0 116,-15 2-480,0 2 1,1 0 0,-1 1 0,-33 13-1,44-15-129,-34 13 141,1 2 0,-53 30 0,85-41-197,1 0 0,-1 0-1,1 1 1,0 0-1,1 1 1,0 0 0,0 0-1,-9 15 1,14-19-13,1 0 1,0 1-1,0 0 0,0-1 1,0 1-1,1 0 0,0 0 1,0 0-1,1 1 0,0-1 1,0 0-1,0 0 0,1 1 1,0-1-1,0 1 0,1-1 1,-1 0-1,3 9 0,-2-12 18,1 0 0,-1 0 0,1 0 0,-1 0 0,1 0 0,0-1 0,0 1 0,0-1 0,0 1 0,1-1 0,2 3 0,32 20 0,-32-22 0,34 18 0,81 32 0,-39-20 0,-73-29 5,115 55 60,-117-54 146,1-1 1,0 1 0,-1 0-1,0 0 1,-1 1 0,1 0-1,-1 0 1,0 0 0,0 1-1,-1-1 1,0 1 0,5 10-1,-8-13-84,1-1 0,-1 1 1,0 0-1,0 0 0,0 0 0,-1-1 0,0 1 0,1 0 0,-1 0 0,0 0 0,-2 8 0,1-9-85,0 0-1,0 0 1,0-1-1,0 1 1,-1 0-1,1 0 0,-1-1 1,0 1-1,0-1 1,0 1-1,0-1 1,0 0-1,0 0 1,-1 0-1,1 0 0,-6 3 1,-3 2-33,-2-1 0,1-1 0,-1 1 0,1-2 0,-2 0 0,-13 3 0,-81 6-568,77-10 175,-1 0-1180,1-1-1,-40-4 1,46-4-1075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6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 9600,'-5'-12'8063,"5"21"-7871,0 3-128,0 7-64,0-4-160,0 14 32,0-5-512,0 7-191,0-7-449,5 3-64,-1-3-1632,1-4-1824,-1-1 1472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06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 9600,'-3'-12'10844,"2"19"-10057,1 16-1572,2 0 0,6 33 0,-5-38-2003,12 29 1,-7-31-728,1-3-127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06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24 10880,'-18'-15'5056,"13"6"-4225,14 9-3326,-4 0 1247,13 5-1760,-5-1-832,13 8 1120,-3-4 608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07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68 362 9984,'-6'9'9436,"5"-9"-9141,-16-2 2232,14 2-2509,0-1 0,1 0 0,-1 0 0,0 0-1,1 0 1,-1-1 0,1 1 0,-1-1 0,-3-3 0,4 3-9,1-1 1,-1 0-1,0 0 1,1 0-1,0 0 1,0-1 0,0 1-1,0 0 1,0 0-1,0-7 1,2-37-10,-1 43 1,2-21 28,1 0 0,2 0 0,7-27 0,-8 40-27,0 0-1,1 0 0,0 0 1,1 1-1,0 0 0,1 0 1,0 0-1,11-12 0,-16 21-1,0 0 1,0 1-1,-1-1 0,1 0 0,0 1 0,1-1 1,-1 1-1,0 0 0,0 0 0,0 0 0,1 0 0,-1 0 1,1 0-1,-1 1 0,0-1 0,1 1 0,-1-1 0,1 1 1,-1 0-1,1 0 0,-1 0 0,1 1 0,3 0 0,-1 0 5,1 1 0,-1 1 0,1-1 0,-1 1 0,0-1 0,0 2 0,0-1-1,6 6 1,23 22-40,-2 2 1,-1 2-1,36 51 0,-39-49-92,27 43-1844,6 8-4666,-47-69 2600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07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 65 8320,'1'-1'208,"-1"0"0,1 1 1,-1-1-1,1 0 1,0 0-1,-1 0 0,0 0 1,1 0-1,-1 1 0,1-1 1,-1 0-1,0 0 1,0 0-1,0 0 0,1 0 1,-1 0-1,0 0 0,0 0 1,0 0-1,-1 0 1,1 0-1,0 0 0,0 0 1,0 0-1,-1 0 0,1 0 1,0 0-1,-1 0 1,1 1-1,-1-1 0,1 0 1,-1 0-1,1 0 0,-1 1 1,0-1-1,1 0 1,-1 1-1,0-1 0,0 0 1,0 1-1,0-1 0,-4-3 13,0 1-1,1 0 0,-1 0 1,0 1-1,0-1 0,-1 1 1,1 0-1,0 0 0,-1 1 1,1 0-1,-1 0 0,0 0 1,1 1-1,-1-1 0,-8 2 1,9-1-216,1 1 0,0 0 0,-1 0 0,1 0 0,0 0 0,0 1 0,0 0 0,0 0 0,0 0 0,0 0 0,0 1 0,1-1 0,-1 1 0,1 0 0,0 0 0,-4 5 0,1-1-11,1 1 0,0 1 0,0-1 0,1 1 0,1-1 0,-1 1 0,-1 10 0,-3 7-18,2 0-1,1 0 1,1 1 0,1 0-1,2 0 1,2 40-1,0-57 3,1 0-1,0 1 1,4 9-1,-5-16 28,0 0 1,1-1-1,0 1 0,0 0 1,0-1-1,0 1 0,1-1 1,-1 0-1,1 0 0,5 5 0,-2-4 27,0 0 0,0-1-1,0 1 1,1-1-1,0-1 1,-1 1 0,11 1-1,1 0 43,31 3-1,-10-6-937,65-4-1,33-14-6191,-136 17 6972,37-5-3846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08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10 216 8960,'3'5'1228,"0"-1"0,0 1 1,0-1-1,7 6 0,-7-7-1091,0-1-1,0 0 0,0 1 1,0-2-1,1 1 1,-1 0-1,1 0 0,-1-1 1,1 0-1,0 0 0,-1 0 1,6 1-1,-4-2-37,-1 0 1,1 0-1,-1 0 0,1 0 0,-1-1 1,1 1-1,-1-1 0,1 0 0,-1-1 1,0 1-1,0-1 0,0 1 0,1-1 1,-2-1-1,1 1 0,0-1 0,0 1 1,-1-1-1,1 0 0,5-7 0,-1 1-38,0-2-1,-1 1 0,0-1 1,-1 0-1,0 0 0,5-15 1,-9 21-54,0-1-1,-1 1 1,0-1 0,0 0 0,0 0 0,0 0-1,-1 1 1,0-1 0,0 0 0,-1 0 0,1 0-1,-1 0 1,-1 1 0,-3-12 0,4 15-2,0-1-1,0 1 1,0-1 0,-1 1 0,1-1 0,-1 1-1,1 0 1,-1-1 0,0 1 0,0 0 0,0 0-1,0 1 1,-1-1 0,1 0 0,0 1 0,-1-1 0,1 1-1,-1 0 1,1 0 0,-1 0 0,0 0 0,1 0-1,-1 1 1,0-1 0,0 1 0,1-1 0,-1 1-1,0 0 1,0 0 0,0 1 0,-4 0 0,3 0-4,0 0 1,-1 0-1,1 1 1,0 0 0,0 0-1,0 0 1,0 0-1,1 1 1,-1-1-1,0 1 1,1 0 0,0 0-1,0 0 1,-5 7-1,-2 3-27,1 1-1,-12 24 1,19-34 23,-7 14-34,1 0 0,0 0 0,1 1 0,-5 25 1,10-36 47,1-1 0,0 1 0,0 0 1,1 0-1,0-1 0,0 1 0,1 0 1,0 0-1,1-1 0,-1 1 1,1-1-1,1 1 0,4 10 0,-4-14 16,-1 1 0,1-1 0,0 0-1,1-1 1,-1 1 0,1-1-1,0 1 1,-1-1 0,2 0-1,-1 0 1,0-1 0,0 1 0,8 2-1,5 2 20,1-1 0,22 4 1,-30-7-48,21 4-274,0-2-1,1-1 0,33 0 0,39-8-3895,-67 0 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08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20 6912,'-14'-19'9173,"14"23"-8091,1-1-972,-1-1-1,1 0 0,-1 1 1,1-1-1,-1 0 0,1 0 1,0 1-1,0-1 0,0 0 1,1 0-1,-1 0 0,0 0 0,1 0 1,-1-1-1,1 1 0,0 0 1,-1-1-1,1 1 0,0-1 1,0 1-1,0-1 0,0 0 1,3 1-1,3 2 103,0 0 1,1-1-1,0 0 0,16 3 1,18 1 147,0-2 0,0-1 1,47-4-1,128-19-159,-178 12-621,-24 4-1490,0 0 1,25 0-1,-38 3 1227,0 0-1,0-1 1,0 1 0,0-1-1,1 0 1,2 0-1,3-3-2910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09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 8192,'-4'-4'6592,"3"8"-5300,2 19-1780,-1-21 782,17 122 938,23 136 256,-7-10-891,-21-154-748,29 195 736,-6-97-4373,-26-158-607,-5-24 881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0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363 1 7296,'1'0'11390,"-6"7"-9374,-9 10-2708,-2 2 767,1 0 1,0 2-1,-13 23 1,-30 67-54,40-74-21,-70 120-113,46-86 112,39-67-2,-37 73-92,36-69 88,1 1 0,-1 0 0,2-1 0,-1 1 0,2 0 0,-1 0 0,0 12 0,2-19 30,0 0-1,1 0 0,-1 0 1,0 1-1,1-1 0,0 0 1,-1 0-1,1 0 1,0 0-1,0 0 0,0 0 1,1 0-1,-1 0 0,0-1 1,1 1-1,-1 0 0,1-1 1,-1 1-1,1-1 0,0 1 1,0-1-1,0 0 0,-1 0 1,1 0-1,0 0 0,1 0 1,-1 0-1,3 0 0,6 2 138,-1-1-1,1 0 0,-1 0 0,15-1 0,-25-1-160,208-2 762,-19-14-472,-95 8-249,31 0-948,-41 7-7460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1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8576,'5'-1'1087,"-3"0"-791,0 1 1,0-1-1,0 1 1,0-1-1,0 1 1,0 0-1,0-1 0,0 1 1,0 0-1,0 0 1,0 1-1,0-1 1,0 0-1,0 1 1,0-1-1,-1 1 1,1-1-1,3 2 1,4 3 23,0-1 0,0 0 0,1-1-1,-1 0 1,1 0 0,0-1 0,0 0 0,11 0 0,7-1-124,1-1 0,0-1 0,0-1-1,39-9 1,-56 9-188,91-19 11,-36 5-225,120-15-2306,-62 24-1322,-70 6 165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1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586 18 9216,'-2'-2'285,"0"0"-1,1 1 1,-1 0 0,0-1 0,0 1 0,0 0 0,0 0 0,0 0 0,0 0 0,0 0-1,0 0 1,0 1 0,-1-1 0,1 1 0,0-1 0,0 1 0,-1 0 0,1 0 0,-4 0-1,-7 1-382,0 1-1,-17 3 0,7-1 330,-10 1-390,1 2 0,0 1 0,0 1 0,0 1 0,2 2 0,-1 2 0,2 0 0,0 2 0,-39 28 0,51-32-167,2 2 0,-21 20 0,31-28 289,-1 0 0,2 0 0,-1 0 0,1 1-1,0 0 1,0 0 0,1 0 0,-1 0 0,-1 9 0,5-14 47,-1-1 0,1 1 1,-1 0-1,1 0 0,0 0 0,0 0 0,0 0 1,0 0-1,1 0 0,-1 0 0,0-1 0,2 4 1,-2-4 23,1 1 0,-1-1 1,1 0-1,0 0 0,0 0 1,0 0-1,-1-1 0,1 1 1,0 0-1,0 0 0,0 0 1,0-1-1,0 1 0,0-1 1,0 1-1,1-1 1,-1 1-1,0-1 0,0 1 1,0-1-1,1 0 0,0 0 1,8 2 146,0-2 0,16 0 0,23 0-111,-14 6 211,1 1 1,-1 2-1,0 2 1,-1 0-1,0 3 1,-1 0-1,0 3 1,36 24-1,-62-37 0,-1 0 0,0 1 0,0 0 0,0 1 0,0 0 0,-1-1 0,0 2 0,9 12 0,-13-17-224,0 0 1,0 0-1,0 1 1,0-1-1,0 1 1,0-1-1,0 0 1,-1 1-1,1 0 1,-1-1-1,0 1 1,0-1-1,0 1 1,0-1-1,0 1 0,-1-1 1,1 1-1,-1-1 1,0 1-1,1-1 1,-1 1-1,0-1 1,0 0-1,-1 1 1,1-1-1,0 0 1,-1 0-1,1 0 1,-1 0-1,0 0 1,-3 3-1,-5 2-6,0 1-1,0-1 1,-1-1-1,-19 9 1,-47 15-80,-17-1-770,77-25 81,1-1 1,-2-1-1,-25 1 1,19-5-1453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7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44 9472,'-22'-32'4384,"8"20"-3456,10 12-64,-1 0-576,1 0-64,-1 0-224,1 0-32,8 3-1824,1 2 800,4 7-160,0-5-896,4 13-320,-4-4-288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2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8 9728,'-4'-7'4512,"-5"14"-3328,1 2-992,4-1-32,-1 11-192,1-2 32,-1 10 0,1-3 0,-1 7 0,1-2 0,4 2 0,0-7-160,0 0-32,0-4-704,4-1-256,1-2-2816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2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7296,'0'-8'3424,"5"13"-2880,-1 2-1408,1 1-352,4 8-1664,0-4-640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3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8 236 8832,'5'12'10197,"-6"-12"-10155,1 0 1,-1 0-1,1 0 0,-1 0 1,1 0-1,-1 0 0,1 0 1,-1-1-1,1 1 1,-1 0-1,1 0 0,-1 0 1,1-1-1,-1 1 0,1 0 1,0-1-1,-1 1 1,1 0-1,-1-1 0,1 1 1,0-1-1,-1 1 0,1-1 1,0 1-1,0 0 1,-1-1-1,1 1 0,0-1 1,0 1-1,0-1 1,0 1-1,-1-1 0,1 0 1,0 1-1,0-1 0,0 0 1,2-21-160,-1 17 180,1-2-43,-1 1-1,1-1 1,1 0-1,-1 0 1,1 1-1,1-1 1,-1 1-1,1 0 0,0 0 1,0 0-1,1 1 1,7-8-1,3-1 16,1 0 0,35-24 0,-47 35-41,7-5 10,0 1 0,1 0-1,0 1 1,0 0-1,18-6 1,-27 12 6,0-1 1,0 0-1,0 1 1,0-1-1,0 1 1,1 0-1,-1 0 1,0 0-1,0 0 1,0 1-1,1-1 1,-1 1-1,0 0 1,0 0-1,0 0 1,0 0-1,0 1 0,-1-1 1,1 1-1,0-1 1,0 1-1,-1 0 1,0 0-1,1 0 1,-1 1-1,0-1 1,0 1-1,4 4 1,2 7-19,-1 0-1,0 1 1,7 24 0,-1-4-375,4 8-779,23 55-3104,-32-82-396,19 28 0,-12-24 1009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3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1 8320,'-3'7'5137,"-10"7"-3258,6-7-1130,-16 22-125,-35 55 0,21-17-632,13-23-59,-29 56-477,-37 59-4298,77-139 1578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3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7808,'14'74'6357,"-10"-62"-6071,1-1 1,1 0-1,0 0 1,1-1-1,0 0 1,16 18-1,-3-2-89,79 111 150,-67-92-353,-7-8-347,3-1 0,0-1 0,47 44 0,-63-69-734,1 0 1,16 9 0,-7-6-2375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4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 10 10112,'-1'-10'5847,"-12"26"-4708,-1 8-926,-12 31 0,-6 13-36,0-10-5,-54 103 317,60-104-423,1 0 0,-27 99-1,51-151-37,0 1-1,0-1 1,0 1 0,1-1-1,0 1 1,0-1-1,0 1 1,1 0-1,0-1 1,2 8-1,-2-11-2,-1 1 0,1-1 0,1 0 0,-1 1 1,0-1-1,1 0 0,-1 0 0,1 0 0,-1 0 0,1 0 0,0 0 0,0-1 0,0 1 0,0 0 0,0-1 0,0 0 0,0 1 0,1-1 1,-1 0-1,0 0 0,1 0 0,-1-1 0,1 1 0,-1 0 0,5-1 0,22 1 20,0-1-1,41-6 0,-30 0-671,1-2 0,56-18-1,16-18-3932,-72 28 731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4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2 136 8832,'-1'5'5092,"1"-5"-5007,13-1 3137,115-16-2071,-74 10-1107,126-17-124,29 1-891,15-14-3082,-159 22 1312,-8-1-768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14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9472,'-3'2'4647,"0"6"-2925,-2 17-1498,4-19 334,-3 28-137,2-1 0,1 1-1,6 52 1,-3-55-258,-2-22-119,26 299 1042,67 165-3480,-69-366-1681,-11-67 193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39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1192 6912,'-1'0'151,"1"0"0,-1 1 0,1-1 0,-1 0 0,1 0 0,-1 0 0,1 1 0,-1-1 0,1 0 0,0 1 0,-1-1 0,1 0 0,-1 1 0,1-1 0,0 1 0,-1-1 1,1 0-1,0 1 0,0-1 0,-1 1 0,1-1 0,0 1 0,0-1 0,0 1 0,-1-1 0,1 1 0,0-1 0,0 1 0,0-1 0,0 1 0,0-1 0,0 1 0,0 0 0,0-1 0,0 1 0,1 0 0,-1 0-87,0 0 0,0 0 0,0 0-1,0 0 1,0 0 0,1 0 0,-1 0-1,0 0 1,1 0 0,-1 0 0,1 0 0,-1 0-1,1 0 1,0 0 0,-1 0 0,1 0-1,0 0 1,0-1 0,1 2 0,0-1 67,-1 0 0,1-1 1,0 1-1,1-1 0,-1 1 1,0-1-1,0 0 0,0 1 1,0-1-1,0 0 0,0-1 1,0 1-1,0 0 0,0-1 1,0 1-1,4-2 0,3-1 216,0-1-1,11-7 1,-12 7-254,12-9 70,-1-1-1,-1-1 1,0-1 0,26-28 0,-13 12-39,-3 5-3,-2-1 0,31-42-1,-47 55-104,-1 0-1,0 0 1,-1 0-1,-1-1 0,0-1 1,-2 1-1,7-29 1,-2-12 35,4-86 0,-13 106-46,-2 1 0,-1 0 0,-11-57 0,9 76-29,-1 1 1,-1 0-1,0 0 0,-1 1 0,-1 0 0,0 0 0,-15-20 0,-80-86-512,96 114 501,4 3 18,-56-56-178,50 52 188,-1 0-1,0 0 0,-1 1 0,-16-9 0,26 15 6,-1 0 0,0 0 0,1 1 0,-1-1 0,0 0 0,0 1 0,0-1 0,0 1 0,1-1 0,-1 1 0,0 0 0,0 0 0,0-1 0,0 2 0,0-1 0,0 0 0,0 0 0,0 1 0,1-1 0,-1 1-1,0-1 1,0 1 0,0 0 0,1-1 0,-1 1 0,0 0 0,1 0 0,-1 1 0,1-1 0,-1 0 0,1 0 0,0 1 0,-1-1 0,1 1 0,0-1 0,0 1 0,0-1 0,0 1 0,0 0 0,0 0 0,0 3 0,-3 5-12,1 1-1,0 0 1,1 0 0,0 0 0,1 0 0,0 0 0,1 0 0,1 13-1,-1-2 25,21 262 69,27-2-190,93 203 219,-74-275-120,-63-196 22,65 195-69,-53-170 54,1 1 0,2-2 0,26 39 0,-41-70 22,20 25-9,-23-30-11,-1-1 0,1 0 1,0-1-1,0 1 0,0 0 0,0 0 0,0 0 0,0 0 1,0-1-1,0 1 0,1-1 0,-1 1 0,0 0 1,0-1-1,0 0 0,1 1 0,-1-1 0,0 0 1,0 0-1,1 0 0,-1 0 0,0 0 0,3 0 0,-3 0 9,0-1-1,0 0 1,0 1-1,0-1 1,-1 0-1,1 0 1,0 0-1,0 1 1,0-1-1,-1 0 1,1 0-1,-1 0 1,1 0-1,0 0 1,-1 0-1,0 0 1,1-1-1,-1 1 1,0 0-1,1-2 1,2-27 78,-2 25-70,0-16-1,-1 0-1,0 0 1,-2 0 0,-7-39 0,5 45-24,0 1-1,-1-1 1,-1 1 0,0 0-1,-1 0 1,-1 0-1,-12-17 1,-1 4 16,-30-33 1,49 58-16,-1-1-1,1 1 1,0 0 0,0-1-1,0 1 1,1-1 0,-1 0 0,1 1-1,-1-1 1,1 0 0,0 0-1,0 0 1,0 0 0,0-5 0,1 5 11,0 0 1,0 0 0,0 1 0,1-1-1,0 0 1,-1 1 0,1-1 0,0 0-1,0 1 1,1-1 0,-1 1 0,0 0-1,1-1 1,0 1 0,-1 0 0,1 0-1,2-2 1,5-4-204,1 0 1,-1 0-1,1 1 0,13-6 1,1-2-1964,-7 3-1760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39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10112,'-4'-4'6016,"4"13"-5792,4 3-129,1 7 1,-1 5-32,5 3-64,0 2 32,5-2-383,-1 1-161,1-5-800,-1 1-352,1-5-2304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7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15 325 8960,'3'11'1616,"-1"-1"0,0 1 0,0 21 0,-7-13 6024,4-19-7562,-6-9 561,5 5-591,0-1 1,1 1 0,-1 0 0,1 0 0,0-1-1,0 1 1,0-9 0,2-34-30,0 20 41,-1 10-39,2 1 1,0 0-1,0-1 0,2 1 1,0 0-1,7-17 1,0 7-92,1 0 1,25-40-1,-36 64 57,0-1 0,1 1 0,0 0 0,-1 0-1,1 0 1,0 0 0,0 0 0,0 0 0,0 1-1,0-1 1,1 1 0,-1-1 0,0 1 0,1 0-1,-1 0 1,1 0 0,-1 0 0,1 0 0,0 1-1,-1-1 1,5 1 0,-2 0 5,0 0 0,-1 1 1,1 0-1,0 0 0,-1 0 0,1 0 0,-1 1 1,1 0-1,-1 0 0,0 0 0,6 4 0,26 18-20,-26-17 16,0 1 1,1-2 0,-1 0 0,1 0 0,0-1 0,1 0 0,15 3 0,-15-6-9,0 0 0,1-1 1,12-1-1,-12-1 5,0 2 0,23 3 1,-31-3 13,-1 0 1,0 0 0,0 0-1,0 1 1,0 0 0,0 0-1,0 0 1,-1 0-1,1 1 1,-1-1 0,1 1-1,4 5 1,-2 0-138,1 0 1,-2 1-1,1-1 0,-1 1 1,-1 0-1,5 12 1,16 61-2591,-7 23-3369,-13-71 2445,0-6-70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0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47 7552,'-14'-32'2880,"5"29"-2240,5-9 2016,-1 12-2176,10 3-1184,4 2-32,0 2-2976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0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69 242 9728,'-3'2'1028,"-1"-1"0,1 0 0,0-1 1,-1 1-1,0 0 0,1-1 0,-7 0 0,9 0-963,0 0-1,-1-1 1,1 1-1,0 0 1,0-1-1,0 1 1,-1-1 0,1 1-1,0-1 1,0 0-1,0 0 1,0 1-1,0-1 1,0 0-1,1 0 1,-1 0-1,0 0 1,0 0-1,1 0 1,-1 0-1,0 0 1,1 0-1,-1-1 1,1 1-1,-1 0 1,1-2-1,-3-8 66,0 0 0,1 0-1,1 0 1,0 0 0,1 0-1,0-1 1,2-15-1,-2 20-106,2-1 0,-1 1 0,1 0 0,0 0-1,0-1 1,1 1 0,0 1 0,0-1 0,1 0-1,-1 1 1,1 0 0,6-7 0,-7 10-27,0 0 1,0 1 0,0-1-1,0 1 1,0 0-1,4-2 1,-6 3 6,0 1 1,0-1-1,1 1 0,-1-1 1,0 1-1,0 0 0,0-1 1,1 1-1,-1 0 1,0 0-1,0 0 0,1 0 1,-1 0-1,0 0 0,0 0 1,0 1-1,1-1 0,-1 0 1,0 1-1,0-1 0,0 1 1,2 0-1,2 3-39,0 0-1,0 0 1,0 0-1,-1 1 1,0-1 0,0 1-1,7 10 1,20 44-1137,-25-45-4,1 0 0,0 0 0,1-1 0,10 13 0,-4-12-4348,4-9 741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0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222 878 8064,'-1'0'229,"-1"-1"1,1 1-1,-1-1 1,0 1 0,1 0-1,-1 0 1,0 0-1,1 0 1,-1 0-1,0 0 1,1 0-1,-1 1 1,1-1-1,-1 1 1,0-1 0,1 1-1,-1-1 1,1 1-1,-1 0 1,1 0-1,0 0 1,-1 0-1,1 0 1,0 0 0,-2 1-1,-1 2-27,0 0 0,0 0 0,0 1-1,1-1 1,0 1 0,-4 6 0,2 1-158,0-1 0,1 1 0,0-1 1,1 1-1,1 0 0,0 1 0,0-1 0,1 20 0,1-6-67,2-1 0,1 0-1,6 29 1,-5-39 19,0 0 0,0 0 0,1-1 0,9 17 0,-11-26 20,-1 0-1,1 0 0,0 0 0,1-1 0,-1 0 0,1 1 1,0-1-1,0 0 0,0-1 0,1 1 0,-1-1 0,1 0 1,-1 0-1,11 4 0,-13-6 47,1 0 0,-1-1 0,1 1 0,0 0 0,-1-1 0,1 0 1,-1 0-1,1 0 0,0 0 0,-1 0 0,1 0 0,0-1 0,-1 1 0,1-1 0,3-1 0,-3 0 27,1 0-1,0 0 1,-1 0-1,0 0 0,0-1 1,1 1-1,-1-1 0,-1 0 1,4-4-1,2-3 121,-2-1 0,1 1 0,-1-1 0,-1-1 0,7-17-1,-4 6-22,0-1 0,-2 0-1,0-1 1,-2 0 0,0 0 0,-2 0-1,-1 0 1,-1 0 0,-1 0-1,-7-37 1,-6-6-228,-3 1 0,-3 0 1,-3 2-1,-3 0 0,-41-74 0,-133-279-651,187 393 688,13 25 4,0 0 0,0-1 0,0 1 0,-1 0 0,1 0 1,0 0-1,0 0 0,0-1 0,0 1 0,0 0 0,-1 0 1,1 0-1,0 0 0,0 0 0,0 0 0,-1 0 0,1 0 0,0 0 1,0 0-1,0-1 0,-1 1 0,1 0 0,0 0 0,0 0 0,0 0 1,-1 0-1,1 0 0,0 0 0,0 1 0,0-1 0,-1 0 0,1 0 1,0 0-1,0 0 0,0 0 0,0 0 0,-1 0 0,1 0 1,0 0-1,0 1 0,0-1 0,0 0 0,-1 0 0,1 0 0,0 0 1,0 0-1,0 1 0,0-1 0,0 0 0,0 0 0,0 0 0,0 0 1,-1 1-1,1-1 0,0 0 0,0 0 0,0 0 0,0 1 0,0-1 1,0 0-1,0 0 0,0 0 0,0 1 0,0-1 0,0 0 1,0 0-1,1 1 0,-2 16-21,7 22 22,2-1 1,1 0-1,21 55 1,-24-77 2,43 115-302,91 170 1,-77-172-397,63 112-3229,-113-220 2506,18 20-1,12 6-2442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4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8576,'3'5'6544,"6"30"-5494,6 79-94,-7-38-547,41 367 162,-41-296-647,-7-85-4429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4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7936,'14'0'1873,"0"-1"0,15-3-1,55-17 487,-78 20-2208,51-16 638,-32 8-575,0 2-1,47-7 0,-22 11-180,50 3 1,-64 2-593,0-2-1,0-1 1,57-10-1,-83 8-674,-1 0 1,14-6-1,-2 0-2163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4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8448,'8'3'5037,"2"10"-3663,-4-4-617,16 22-208,-3 1 1,0 1 0,26 66 0,-12-27-328,153 288 1596,-169-325-1747,-11-22-40,0 0 0,2 0-1,-1 0 1,11 11-1,-18-23-25,1-1 0,-1 1-1,0-1 1,0 1 0,1-1 0,-1 0-1,1 1 1,-1-1 0,0 0-1,1 1 1,-1-1 0,1 0 0,-1 1-1,1-1 1,-1 0 0,1 0-1,-1 0 1,1 1 0,-1-1-1,1 0 1,-1 0 0,1 0 0,-1 0-1,1 0 1,-1 0 0,1 0-1,-1 0 1,1 0 0,-1 0-1,1 0 1,-1-1 0,1 1 0,-1 0-1,1 0 1,-1 0 0,1-1-1,-1 1 1,1 0 0,-1-1-1,0 1 1,1 0 0,-1-1 0,0 1-1,1 0 1,-1-1 0,0 1-1,1-1 1,-1 1 0,0 0-1,1-2 1,2-3 5,-1 0 0,0 0 0,4-11 1,-4 10-20,42-105 15,-43 109-7,0 1 1,0-1-1,0 0 1,0 0-1,0 0 1,1 1-1,-1-1 1,1 1-1,-1-1 0,3-1 1,-3 2 0,0 1 0,0 0 0,0-1 0,-1 1 0,1 0 0,0 0 0,0 0 0,0 0 0,0-1 0,0 1 0,-1 1 0,1-1 0,0 0 0,0 0 0,0 0 0,0 0 0,-1 1 0,1-1 0,0 0 0,0 1 0,0-1 0,-1 0 0,1 1 0,0-1 0,-1 1 0,1-1 0,0 1 0,-1 0 0,2 0 0,7 9 1,1 0 1,11 17-1,14 15-90,-20-28-985,0-1 0,1-1 0,1 0 0,27 13 0,-31-16-921,0 3-1658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5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0 235 7680,'53'-8'6053,"-37"3"-5344,-9 3-473,1 0-1,-1-1 1,1 0-1,-1 0 1,7-6 0,-5 3 3,0 0 0,-1-1 0,0 0 0,0-1 0,0 1 1,6-11-1,-11 14-163,0 0 0,0-1 0,-1 1 0,1-1 0,-1 1 0,-1-1 0,1 0 0,-1 0 0,1 1 0,-1-1 0,-1 0 0,1 0 0,-1 0 0,1 0 0,-2-8 0,1 11-70,-1-1 0,1 0 0,-1 1 0,0-1 0,1 1 1,-1-1-1,0 0 0,-1 1 0,1 0 0,0-1 0,-1 1 0,1 0 0,-1 0 0,0 0 0,0 0 0,0 0 0,0 0 1,0 0-1,0 1 0,0-1 0,0 1 0,-1-1 0,1 1 0,-1 0 0,1 0 0,-1 0 0,1 0 0,-1 1 0,0-1 0,1 1 1,-1-1-1,0 1 0,1 0 0,-1 0 0,0 0 0,0 0 0,1 1 0,-1-1 0,0 1 0,1 0 0,-1-1 0,1 1 1,-1 0-1,1 1 0,-1-1 0,1 0 0,0 1 0,0-1 0,-4 4 0,2-1-17,0 0 1,0-1-1,1 2 0,0-1 1,-1 0-1,1 1 0,1-1 1,-1 1-1,1 0 0,0 0 1,0 0-1,0 0 0,1 0 1,-1 0-1,1 1 0,1-1 1,-1 0-1,1 1 0,0-1 1,0 1-1,0-1 0,1 0 1,0 1-1,0-1 0,0 0 1,1 0-1,0 0 0,0 0 1,0 0-1,0 0 0,1 0 1,0-1-1,6 8 0,-1-2 23,0-1 0,1-1 0,0 1 0,14 8 0,-19-14-43,0 0 1,0 0-1,0-1 1,1 0-1,-1 0 1,1 0-1,-1-1 1,1 1-1,0-1 1,-1 0-1,1-1 1,0 1-1,9-1 0,-3-1-586,0-1-1,-1 0 1,1-1-1,14-5 1,1-4-3415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6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405 1262 8960,'4'2'6770,"5"-9"-4616,10-13-2349,-15 16 911,0-1-583,0-1 0,0 1 1,0-1-1,-1 0 1,0 0-1,0-1 0,-1 1 1,1-1-1,-1 1 0,-1-1 1,2-11-1,0-8 76,-1-44-1,-2 57-108,-2-59 74,-3 1-1,-24-114 1,8 92-376,-49-131 0,58 192 63,-1 0-1,-2 1 0,-1 1 1,-2 1-1,0 0 1,-2 1-1,-1 1 0,-2 1 1,0 1-1,-33-27 0,48 45 149,-1 0-1,-1 0 1,1 1-1,-1 0 0,0 1 1,-18-7-1,27 11-11,0 1 0,0 0-1,0-1 1,0 1 0,0 0 0,0 0 0,0 0 0,0 0-1,0 0 1,0 0 0,0 0 0,0 0 0,0 0-1,0 0 1,0 0 0,0 1 0,0-1 0,0 0-1,0 1 1,0-1 0,0 1 0,0-1 0,0 1-1,0-1 1,0 1 0,1 0 0,-1-1 0,0 1-1,1 0 1,-1 0 0,0-1 0,1 1 0,-1 0-1,1 0 1,-1 0 0,1 0 0,-1 0 0,1 0-1,0 0 1,0 0 0,-1 1 0,0 5-11,1 0-1,0 0 1,0 0 0,1 0 0,1 8-1,-1-5 22,4 19-20,1 0-1,1-1 1,23 56 0,47 81-69,-7-20 142,-39-71-22,68 146 76,-80-184-134,2 0 1,1-1 0,48 56 0,-50-69 80,1-1-1,1 0 1,44 30 0,-53-42-365,1-1 1,0 0-1,1-1 0,0-1 0,0 0 1,0-1-1,0-1 0,27 5 0,-24-9-1920,0-4-1866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6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9472,'5'-3'3520,"-10"10"-384,5 1-2657,0 4-191,5 0-256,-1 4-64,5-1 32,0 2-288,0 2-63,5 1-929,-5-1-448,4 2-2368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7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8832,'0'0'4064,"9"7"-3808,-5-2-416,5-5-3200,5 4-1376,8-4 2144,5 8 1024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8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11 7552,'4'-11'12015,"-5"26"-11450,-1 0 0,0-1 0,-9 28 0,7-27-403,-9 34 116,-12 38-50,-23 35-249,8-26-1072,36-86 110,-4 12-864,8-21 1544,-1 0 0,1-1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7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76 357 9216,'-23'-8'5459,"21"8"-5310,1 0 0,-1 0 0,1-1 0,-1 1 0,0-1 0,1 1 0,-1-1 0,1 0 0,-1 1 0,1-1 0,0 0 0,-1 0 0,1 0 0,0 0 0,0 0 0,-1 0 0,1 0 0,0-1 0,0 1 0,0 0 0,1-1 0,-1 1 0,0-1 0,0 1 0,1-1 0,-1 1 0,0-3 0,-4-13 72,1 0 0,1 0 0,-1-25 0,2-54 439,2 69-433,0 15-192,1-1-1,0 1 1,1 0 0,0 0-1,6-15 1,-8 26-39,0 0 1,0 0-1,1 0 0,-1 1 0,0-1 0,1 0 1,-1 0-1,1 1 0,-1-1 0,1 0 1,-1 0-1,1 1 0,0-1 0,-1 1 1,1-1-1,0 1 0,-1-1 0,1 1 0,0-1 1,0 1-1,0-1 0,1 0 0,-1 1 0,1 0-1,-1 0 1,0 0-1,1 0 0,-1 0 1,1 1-1,-1-1 1,0 0-1,1 1 0,-1-1 1,0 1-1,1-1 0,0 1 1,4 3 12,-1-1 0,1 1-1,-1 0 1,9 9 0,-9-9 6,10 13-52,2-1-1,0 0 0,0-2 0,2 0 0,34 20 0,-48-33 51,-1 1 1,1-1-1,0 0 0,0 0 0,0-1 0,-1 1 0,1-1 0,0 0 0,0 0 0,0-1 0,0 1 0,0-1 0,8-3 0,-6 2-19,-1 1 0,0 0 0,0 0 0,1 0 0,-1 1 0,0 0 0,13 2-1,-16-1 8,0 0 1,1 0-1,-1 1 0,0-1 0,0 1 0,-1 0 0,1 0 0,0 0 0,-1 0 0,1 0 1,-1 1-1,3 3 0,6 6-4,10 20 0,-9-13-27,14 19-794,3 6-4307,-20-32 983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107 307 9344,'0'12'3520,"0"0"-2752,0 3-64,0-8-256,4 10-320,1-1-96,4-1-352,0 5-128,4 1 224,-4-6-1376,3 1-512,6-4-1248</inkml:trace>
  <inkml:trace contextRef="#ctx0" brushRef="#br0" timeOffset="1">5 10 8704,'-5'-9'4064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8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9600,'0'0'3718,"1"8"-3063,8 33 132,1 0 1,19 48 0,-12-49-451,2-1 0,44 66 0,2 5-271,-8 4-1053,42 123 1,-96-229 769,16 44-2765,18 78-1,-33-111-569,1-9 246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48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9472,'4'4'3584,"1"-4"-2784,13 0 832,-9 0 191,13-4-575,14 4-64,5 0-512,7-5-160,1 2-288,-4-1-224,-1 1-32,-4-2-192,5 1-96,0 4-1152,-1 0-544,5 0-3199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1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15 7296,'-15'-14'8506,"14"14"-8388,-1 10 1337,3 5-1241,1 0 0,0 0 0,1 0 0,8 21 0,-2-3-41,26 82 178,58 127 0,13 40-56,-77-204 6,6 23 438,-34-92-295,1-1 0,-1 1 0,-1 17 0,0-26-433,-1 0 10,-1 0 0,0-1-1,1 1 1,-1 0 0,0-1 0,1 1 0,-1-1-1,1 1 1,-3-2 0,2 0-24,-1-1 0,1 1-1,-1-1 1,1 0 0,0 0 0,0 0 0,1 0 0,-1 0-1,0 0 1,1 0 0,0 0 0,0-1 0,0 1 0,0 0-1,0-8 1,-1-5-102,0-32 0,2 45 89,0 1 7,-1-13-123,2-1 0,3-24-1,-3 35 66,1 0 1,-1 0-1,1 1 0,0-1 1,0 0-1,0 1 1,0-1-1,1 1 0,0 0 1,0-1-1,6-5 0,1 1-109,0 0-1,0 1 0,0 0 1,1 1-1,0 0 0,17-7 0,-21 11 124,0 0 1,0 1-1,1 0 0,-1 0 0,1 0 0,0 1 0,-1 0 0,1 0 0,0 1 0,0 0 0,0 1 0,7 1 0,-12-2 119,0 1 1,0-1-1,0 1 0,-1 0 1,1 0-1,0 1 1,-1-1-1,1 0 0,-1 1 1,1 0-1,-1-1 0,1 1 1,-1 0-1,0 0 0,0 1 1,3 3-1,-3-3 38,-1 1 1,1-1-1,-1 1 0,0-1 0,1 1 1,-2-1-1,1 1 0,0 0 0,-1 0 0,0-1 1,0 7-1,-1 5 92,-1-1 1,-1 1-1,0 0 1,-2-1-1,-6 18 0,3-15-292,0 0 0,-1-1 0,-1 0 0,0-1 0,-1 0 0,-1 0 0,-1-2 0,-18 18 0,-13 17-2896,35-33 31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1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9472,'3'14'9834,"7"4"-6932,14 19-4553,-15-26 2677,14 19-982,1-1 0,2-1 0,38 33 0,-47-47-431,34 21 0,-44-31 164,-2-1-258,0 0 0,0-1 0,1 0 0,-1 0 0,10 2 0,-9-2-623,0-1 0,1-1 0,-1 1 1,0-1-1,7 0 0,10-4-2885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2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9984,'6'27'4544,"-6"19"-2477,-1-17-1004,28 555 83,-23-525-1497,-3-45 122,9 81-1925,-8-83 1069,0 0-1,1 1 1,1-1-1,0 0 1,7 15-1,6-1-2487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3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234 667 7808,'-2'-2'696,"0"1"1,0 0 0,1 0-1,-1 0 1,0 0-1,0 0 1,0 1 0,0-1-1,0 0 1,-3 1-1,0-1-379,1 0-1,-1 0 0,0 1 0,1 0 0,-1 0 0,0 0 0,-4 2 0,4-1-246,1 1-1,0-1 1,0 1-1,0 0 1,0 1-1,0-1 1,1 1-1,-1 0 1,1 0-1,-1 0 1,1 0-1,0 0 1,0 1-1,1-1 1,-1 1-1,1 0 1,0 0-1,0 0 1,0 0-1,0 0 1,-1 6-1,-3 9-55,2 1-1,0-1 1,-2 29-1,6-48-12,-4 35 19,3 63 0,2-80-18,1-1 0,0 1 1,2-1-1,0 0 0,10 27 1,-13-41-25,1 0 0,-1 0 0,1 0 0,-1 0 1,1 0-1,0 0 0,0 0 0,0-1 0,0 1 0,1-1 0,-1 0 1,1 0-1,-1 0 0,1 0 0,0 0 0,0 0 0,5 2 1,-5-4 28,0 1-1,0 0 1,0-1 0,1 0 0,-1 0 0,0 0 0,0 0 0,0 0 0,0 0 0,1-1 0,-1 0 0,0 0 0,0 0 0,0 0 0,0 0 0,-1 0 0,1-1-1,5-3 1,2-2 49,-1 0-1,1-1 0,-1-1 0,-1 0 0,0 0 0,0 0 1,-1-1-1,0 0 0,0-1 0,-1 1 0,-1-1 0,7-19 1,-3 5 59,-1 0 1,-2-1 0,0-1 0,2-47-1,-6 38-83,-2 0-1,-2 0 0,-1-1 1,-2 2-1,-2-1 0,-1 0 1,-19-52-1,9 42 7,-2 2 1,-2 0-1,-1 2 0,-3 0 0,-33-40 0,-61-81-96,119 163 60,-8-11-113,7 9 47,5 8 61,4 5-18,23 45-38,11 26 99,80 152-54,62 118-716,-177-338 588,58 126-1436,-47-108 151,1-1 1,27 36-1,-41-62 510,-1 0 0,1-1 1,0 0-1,0 1 0,0-1 1,0-1-1,1 1 0,5 3 0,13 2-2661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3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9472,'0'27'3520,"0"-6"-2752,0 11 160,0-17-96,4 4-608,1 2-128,2 3-576,2-4-160,0-1 320,0-2-1600,5-2-672,4-8-800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3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10368,'-5'4'4832,"5"-1"-4096,0 2-1568,5-1-320,4 4-1792,0-5-832,9 6 768,4-2 480</inkml:trace>
  <inkml:trace contextRef="#ctx0" brushRef="#br0" timeOffset="1">272 206 10496,'13'46'4441,"0"0"-3186,-6-25-953,2-1 0,0-1 0,14 23 1,-17-33-238,0 0-1,1-1 1,0 1 0,0-2 0,1 1 0,0-1 0,16 12-1,-23-19-25,0 1 0,0 0-1,0-1 1,0 1 0,0 0 0,0-1-1,0 1 1,0-1 0,0 1-1,0-1 1,0 0 0,0 0-1,0 1 1,0-1 0,0 0-1,0 0 1,0 0 0,0 0-1,1 0 1,-1 0 0,0 0-1,0-1 1,0 1 0,0 0-1,0 0 1,0-1 0,0 1-1,0-1 1,0 1 0,0-1-1,0 0 1,0 1 0,0-1-1,-1 0 1,1 1 0,0-1-1,0 0 1,-1 0 0,1 0 0,0 0-1,-1 0 1,1 0 0,-1 0-1,1-1 1,2-6 133,0 0 1,-1 0-1,0 0 0,2-16 0,-2 11-166,1-5-387,-2 1-1,0-27 0,-1 28-1118,0 14 1150,0 2 114,0-1 0,0 0-1,0 1 1,0-1 0,0 0 0,0 0-1,0 1 1,0-1 0,0 0-1,0 1 1,1-1 0,-1 0 0,0 1-1,0-1 1,1 1 0,-1-1-1,1 0 1,-1 1 0,0-1 0,1 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8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8832,'0'-5'6996,"7"7"-4699,14 10-2658,-17-10 964,43 25 166,-28-17-505,-1 1 0,0 0 0,28 24-1,5 17 82,67 85-1,-89-102-302,-25-31-79,10 15-298,2-1 0,0 0 0,1-2 0,28 23 0,-42-37-176,-1 0-1,1-1 1,0 1 0,-1-1-1,1 0 1,0 1-1,0-2 1,0 1 0,0 0-1,0 0 1,0-1-1,0 0 1,0 1 0,0-1-1,0 0 1,0-1-1,6 0 1,5-2-3062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4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9472,'0'5'3520,"-4"2"-2752,8 14 288,-4-13-96,0-1-576,5 5-160,-1 5-192,5-2-128,0 4 64,5 2-768,-1-1-352,1-1-1312,-1 5-576,5-4-160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4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7552,'-9'0'3520,"9"3"-3040,5-3-192,-1 0-2080,14 0-3584,0 0 2656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4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233 570 7808,'-9'3'922,"1"1"1,0 0-1,0 0 1,0 1 0,-9 7-1,14-8-773,-1-1 1,1 1-1,-1 0 1,1 0-1,0 0 0,1 0 1,-1 0-1,1 1 0,0-1 1,0 1-1,-2 6 1,1 1-73,0 0 1,1 1 0,1-1 0,0 1 0,0 0 0,1-1 0,1 1 0,3 15 0,-1-9-9,1 0 0,1 0-1,1 0 1,14 28 0,-17-40-59,1 0 0,0 0 0,1 0 1,7 8-1,-10-12 8,1 0 1,-1-1-1,1 1 0,0-1 1,0 0-1,0 0 1,0 0-1,0 0 1,0 0-1,1-1 0,5 3 1,-7-4 27,-1 0 0,1 0 1,0 0-1,-1 0 0,1 0 0,0 0 0,0-1 1,-1 1-1,1 0 0,0-1 0,-1 0 1,1 1-1,-1-1 0,1 0 0,-1 0 1,1 0-1,-1 0 0,1 0 0,-1 0 0,0 0 1,0 0-1,1 0 0,-1-1 0,0 1 1,0 0-1,1-3 0,3-5 133,0 1 0,0-1 0,4-13 1,-6 14-108,3-7 33,-1 0 0,-1 0 1,0 0-1,-1-1 0,0 0 0,-1 1 0,-1-18 0,-2 8-54,-1 0 0,-1 0 0,-11-45 0,-2 10-39,-3 1 0,-3 0 0,-2 2-1,-50-88 1,-37-20 27,63 96 589,45 65-267,9 12-265,12 16-84,67 126-117,-32-56 157,159 313-2970,-205-393 2658,59 126-3245,-30-74-441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5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9984,'-5'0'3680,"1"5"-2848,4-1 32,0 4-192,0 4-544,4 0-32,5 0-256,-1 3-32,5 6 96,1-2-960,-1-4-384,10 6-2592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5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5888,'2'0'178,"-1"0"1,1 1-1,-1-1 0,1 1 1,-1-1-1,0 1 0,1 0 1,-1-1-1,0 1 1,1 0-1,-1 0 0,0 0 1,0 0-1,0 0 0,0 0 1,2 3-1,5 4 107,18 12-806,1-1-1,34 18 1,-30-19-308,41 31 1,-25-11 4900,73 78 0,-119-114-3901,15 13 773,-16-14-840,1 0-1,0-1 1,-1 1-1,1-1 1,0 1 0,-1-1-1,1 0 1,0 1-1,0-1 1,0 0-1,-1 0 1,1 1 0,0-1-1,0 0 1,0 0-1,0 0 1,0 0-1,0 0 1,-1 0 0,2 0-1,-1-1-6,0-1-1,0 1 1,0 0-1,-1-1 1,1 1-1,0-1 1,-1 1-1,1-1 1,-1 1-1,0-1 1,1 1-1,-1-1 1,0-2-1,1-4 100,1-1-40,0 0 1,-1 0 0,0-12-1,2-12 92,-2 27-196,9-32 5,-9 36-65,-1 0 0,2-1 0,-1 1 0,0 0 0,0 0 0,1 0 0,-1 0 0,1 0 0,-1 0 0,1 0 1,0 0-1,3-2 0,-4 4 10,0-1 0,0 1 0,0 0 0,0-1 0,0 1 0,0 0 0,0 0 0,0 0 0,0 0 0,0 0 0,0 0 1,1 0-1,-1 0 0,0 0 0,0 1 0,0-1 0,0 0 0,0 1 0,0-1 0,0 1 0,0-1 0,0 1 0,0-1 0,1 2 0,24 20-380,-20-16 22,2 0-390,-1 2 1,0-1-1,0 1 0,-1 0 0,7 12 1,4 10-3351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6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0 125 8064,'2'1'565,"0"0"1,0-1-1,-1 1 1,1 0-1,0 0 1,-1 0-1,1 0 1,1 2-1,12 7 383,-9-7-647,0-1 0,0 0 0,1 0 0,11 1 0,-16-3-249,0 1 0,0-1 1,-1 0-1,1 0 1,0 0-1,0-1 0,-1 1 1,1 0-1,0-1 1,0 1-1,-1-1 1,1 1-1,0-1 0,-1 0 1,1 0-1,-1 0 1,1 0-1,-1 0 0,1 0 1,-1 0-1,0 0 1,1-1-1,0-1 0,-1 1-53,0 0-1,0 0 0,0-1 1,0 1-1,0 0 0,-1 0 1,1-1-1,-1 1 0,0 0 1,0-1-1,1 1 0,-1-1 1,-1 1-1,1 0 0,0-1 0,-1 1 1,1 0-1,-1-1 0,0 1 1,0 0-1,-1-3 0,0-1-72,-1 1 0,0 0 0,-1-1 0,1 1 0,-1 0 0,0 1 0,-4-5 0,-35-33 1386,69 63-837,-1 1-1,-1 1 1,-1 1 0,-1 1-1,26 41 1,-30-37-114,111 193 1283,-125-214-1584,0 0 0,-1 1-1,0-1 1,0 1 0,-1-1-1,3 16 1,-5-20-45,0 0-1,0 0 1,-1 1 0,1-1-1,-1 0 1,0 0-1,0 0 1,0 0 0,-1 0-1,1 0 1,-1 0 0,0-1-1,0 1 1,0 0 0,-1-1-1,-2 4 1,-2 1-89,-1-1 0,1 0 0,-1-1 0,0 1 0,-1-1-1,1-1 1,-1 0 0,0 0 0,-17 6 0,14-7-113,0 0 1,0-1-1,0 0 0,0-1 1,-1 0-1,1-1 0,-22-1 0,32 0 140,0 0 0,0 0 0,0 0 0,-1-1 0,1 0-1,0 1 1,0-1 0,0 0 0,0 0 0,0 0 0,-2-2 0,3 3 34,0-1 1,1 0-1,-1 1 1,1-1 0,-1 0-1,1 1 1,-1-1 0,1 0-1,-1 0 1,1 0-1,0 0 1,-1 1 0,1-1-1,0 0 1,0 0 0,0 0-1,0 0 1,0 0 0,0 0-1,0 0 1,0 0-1,0 0 1,0 1 0,0-1-1,0 0 1,1 0 0,-1 0-1,0 0 1,1 0-1,0 0 1,18-38-14,40-60-1,-35 60-80,-9 15-789,1 0 0,1 1 0,24-25 0,-10 20-1290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6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11 5632,'-2'-8'8505,"-8"6"-4168,4 1-5180,-1 1 1262,0 0-1,0 1 0,0 0 0,0 0 0,-7 2 1,11-2-384,-1 0 0,1 1 0,0-1 0,0 1 0,0 0 0,1 0 0,-1 0 0,0 0 0,1 0 0,-1 0 1,1 1-1,-4 4 0,4-3-77,-1-1 1,0 1-1,1 0 1,0 1-1,0-1 1,0 0-1,0 1 1,1-1-1,-2 6 1,3-8-15,0 1 0,0 0 1,0 0-1,0-1 0,0 1 0,0 0 1,1-1-1,-1 1 0,1 0 0,0-1 0,0 1 1,0 0-1,0-1 0,0 0 0,1 1 1,-1-1-1,2 3 0,3 1-838,0 0-1,0 0 1,1 0 0,-1-1-1,1 1 1,1-2-1,13 8 1,-20-11 753,15 10-3613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7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88 9728,'5'7'6717,"35"26"-4629,-32-28-1748,1 0 1,0-1-1,18 7 0,-22-10-226,-1 1 0,1-1 0,0-1 0,0 1 0,0-1 0,0 0 0,0 0 0,0 0 0,9-2 0,0-1 159,1-1-1,21-8 1,-33 11-244,-1 0 0,1 0 0,0-1 0,-1 1 1,1 0-1,-1-1 0,1 0 0,-1 0 0,0 1 0,1-2 0,-1 1 0,0 0 0,0 0 1,-1 0-1,1-1 0,0 1 0,-1-1 0,0 0 0,1 1 0,0-4 0,-2 3-15,0 1 0,0 0-1,0-1 1,0 1 0,-1 0-1,1-1 1,-1 1 0,0 0-1,1-1 1,-1 1 0,0 0-1,0 0 1,0 0 0,-1 0 0,1 0-1,-3-4 1,0 1 3,-1 1 0,1-1 1,-1 1-1,0-1 0,-5-2 0,6 4-71,0 0 0,0 1 0,0 0 1,-1 0-1,1 0 0,-1 0 0,1 1 0,-7-2 0,8 3 25,0-1 0,1 2 0,-1-1 0,0 0 0,0 0 0,0 1 0,1-1 0,-1 1 0,0 0 0,0 0 0,1 0 0,-1 0 0,1 1 0,-1-1 0,-2 3 0,-1 0 8,1 1 0,-1 0 1,1 0-1,0 1 0,1 0 0,-1 0 0,1 0 1,0 0-1,1 0 0,-1 1 0,1 0 1,0 0-1,1-1 0,0 2 0,-2 11 0,0 3 16,1 1 1,1 0-1,2 40 0,10 41-126,-8-90 101,1-1-1,0 1 0,1-1 1,1 0-1,8 18 0,-12-29 28,1 1 0,-1-1 0,1 0 0,-1 0-1,1 1 1,0-1 0,0 0 0,0-1 0,0 1 0,0 0-1,0-1 1,1 1 0,-1-1 0,1 1 0,3 0 0,-2 0 5,0-1 1,0-1 0,0 1 0,0-1 0,0 1 0,1-1 0,-1 0 0,0-1-1,6 0 1,4-2-135,0-1 0,1-1 0,-2 0 0,22-11 0,106-68-3755,-68 37-477,-37 27 626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8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19 8064,'-1'-1'209,"1"-1"1,-1 1-1,0 0 1,0 0-1,1 0 0,-1 0 1,0 0-1,0 0 1,0 0-1,0 0 1,0 1-1,-1-1 0,1 0 1,0 0-1,0 1 1,0-1-1,-1 1 1,1-1-1,0 1 1,0 0-1,-1-1 0,1 1 1,0 0-1,-1 0 1,1 0-1,0 0 1,-1 0-1,1 0 1,0 0-1,-1 1 0,1-1 1,0 0-1,-1 1 1,1-1-1,0 1 1,0-1-1,0 1 1,-2 1-1,0 0-116,0 0 0,0 0 0,1 0 0,-1 0 0,1 1 0,0-1 0,0 1 0,0 0-1,0-1 1,0 1 0,0 0 0,1 0 0,-1 0 0,-1 6 0,2 0-65,0 1-1,0 0 1,1-1 0,0 1 0,1 0-1,0-1 1,0 1 0,1-1-1,0 1 1,1-1 0,0 0-1,0 0 1,1 0 0,0 0-1,1-1 1,0 0 0,0 0-1,1 0 1,0 0 0,8 7-1,-13-14-25,0 0-1,0 0 1,0 0-1,0 0 1,0 0 0,0-1-1,1 1 1,-1 0-1,0 0 1,0-1-1,1 1 1,-1-1-1,0 1 1,1-1-1,-1 0 1,1 0-1,-1 1 1,1-1-1,-1 0 1,0 0-1,1 0 1,-1-1-1,1 1 1,-1 0-1,1 0 1,-1-1-1,0 1 1,1-1-1,-1 1 1,0-1-1,1 0 1,-1 1-1,0-1 1,0 0-1,0 0 1,0 0-1,0 0 1,0 0-1,0 0 1,0 0-1,0 0 1,1-3-1,2-2 62,0-1-1,0 0 0,-1 0 1,0 0-1,0 0 0,2-12 1,0-8 150,-1 0 0,-1-1 1,-1-44-1,0 67 177,1 9-218,5 11-87,-8-13-55,35 65-200,-24-46-400,1 0 0,1-2 1,17 22-1,12 19-2106,-25-33 815,1-3-1792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8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 9856,'0'0'131,"0"0"0,-1-1 0,1 1 1,0 0-1,-1-1 0,1 1 0,-1 0 0,1 0 1,0 0-1,-1 0 0,1-1 0,-1 1 1,1 0-1,-1 0 0,1 0 0,-1 0 0,1 0 1,-1 0-1,1 0 0,0 0 0,-1 0 1,1 0-1,-1 0 0,1 0 0,-1 1 0,1-1 1,-1 0-1,1 0 0,0 0 0,-1 1 1,1-1-1,-1 0 0,1 0 0,0 1 0,-1-1 1,1 0-1,0 1 0,-1-1 0,1 0 1,0 1-1,0-1 0,-1 1 0,1-1 0,0 0 1,0 1-1,0-1 0,-1 1 0,1-1 1,0 1-1,-1 3-26,-1-1-1,1 1 1,0 0-1,0-1 1,-1 6 0,0 18 173,1 0 1,1 0-1,2 0 0,8 47 1,-7-62-248,-1-1 1,2 0-1,0 1 1,0-2-1,1 1 1,0 0 0,1-1-1,0 0 1,1 0-1,14 16 1,-15-20-92,1 0 0,-1 0 0,1-1 0,0 0 0,1 0 0,-1 0 0,1-1 0,0 0 0,0-1 0,0 0 0,0 0 0,1-1 0,-1 0-1,1 0 1,10 0 0,-12-1-283,0-1-1,0 0 0,-1 0 1,1-1-1,0 0 0,-1 0 0,1 0 1,-1-1-1,1 0 0,-1 0 1,0-1-1,0 0 0,0 0 0,0 0 1,0-1-1,-1 0 0,1 0 0,-1 0 1,5-6-1,4-7-2829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9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8960,'-4'12'6784,"67"-13"-3120,70 3-4129,-28 16-5155,-99-17 4963,12 3-2921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1:59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10368,'4'-24'3365,"-4"24"-3328,0 0 1,0-1-1,0 1 1,0 0 0,0 0-1,0 0 1,0 0-1,0 0 1,0-1-1,0 1 1,0 0-1,0 0 1,0 0-1,1 0 1,-1 0-1,0 0 1,0-1-1,0 1 1,0 0-1,0 0 1,0 0-1,0 0 1,0 0-1,0 0 1,1 0-1,-1 0 1,0 0 0,0 0-1,0 0 1,0-1-1,0 1 1,0 0-1,1 0 1,-1 0-1,0 0 1,0 0-1,0 0 1,0 0-1,0 0 1,1 0-1,-1 0 1,0 0-1,0 0 1,0 0-1,0 0 1,0 0-1,0 1 1,1-1-1,-1 0 1,0 0 0,0 0-1,0 0 1,4 3 341,-2-2-263,-1 1-1,1 0 1,-1-1 0,0 1 0,1 0-1,-1-1 1,0 1 0,0 0 0,1 3-1,4 8 93,63 83 729,-43-63-661,25 42-1,44 117 415,-12-22-244,-53-118-224,38 51-1,-48-78-34,0 0-1,2-1 1,40 34-1,-59-55-135,1 0 0,-1-1 0,1 1-1,0-1 1,0 0 0,0 0 0,0 0-1,0-1 1,0 1 0,8 1-1,-9-3-21,-1 0 0,1 0-1,-1 0 1,1 0-1,-1-1 1,0 1-1,1-1 1,-1 1-1,0-1 1,1 0-1,-1 0 1,0 0-1,0 0 1,0-1-1,0 1 1,0 0-1,0-1 1,0 1 0,0-1-1,2-2 1,10-15-21,-11 14 19,1 0-1,0 0 1,8-7-1,-11 11-29,0 0-1,0 0 1,0 0-1,0 0 1,0 1-1,1-1 1,-1 1-1,0-1 1,1 1-1,-1-1 1,0 1-1,1-1 1,-1 1-1,0 0 1,1 0-1,-1 0 1,1 0-1,-1 0 1,0 0-1,1 0 1,1 1-1,2 1-8,1 0-1,-1 0 1,1 1 0,-1 0-1,0 0 1,0 0 0,6 6-1,2 2-460,15 18 0,0 9-2583,-15-22 715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1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7680,'0'-17'8010,"1"19"-7348,18 58 116,19 118 1,-30-136-694,64 301-74,-69-331-155,-2-7-31,0 0 0,0 0 0,0-1 0,1 1 0,-1 0 0,1-1 0,0 1 0,1-1 0,3 6 1,-6-10 105,0 0 0,1 0 0,-1 0 1,0 0-1,0 0 0,1 0 0,-1 0 1,0 0-1,1 0 0,-1 0 1,0 0-1,0 0 0,1 0 0,-1 0 1,0 0-1,0 0 0,1-1 1,-1 1-1,0 0 0,0 0 0,1 0 1,-1 0-1,0 0 0,0-1 0,1 1 1,-1 0-1,0 0 0,0 0 1,0-1-1,0 1 0,0 0 0,1 0 1,-1-1-1,0 1 0,0 0 1,0 0-1,0-1 0,0 1 0,0 0 1,0-1-1,0 1 0,1-1-447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2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8448,'18'-5'3232,"-5"2"-2496,10-1 192,-14 1-64,4-2-192,5 1 64,5 1-288,-2-2-96,1 1-193,1 4-127,8 4 64,5 4-767,-1 4-353,1 4-1728,9 8-768,-9-4 192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2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32 164 7808,'0'17'2105,"-1"-11"-1525,0-1 0,1 0 0,0 1 0,1-1 0,-1 1 0,2 6 0,-1-11-520,-1 0 0,1 0 0,-1 0 0,1-1 0,0 1 1,0 0-1,-1-1 0,1 1 0,0 0 0,0-1 0,0 1 0,-1-1 0,1 1 0,0-1 0,0 1 1,0-1-1,0 0 0,0 0 0,0 1 0,0-1 0,0 0 0,0 0 0,0 0 0,1 0 1,1 0 12,-1 0 0,1 0 0,0 0 0,-1-1 1,1 1-1,-1-1 0,0 1 0,1-1 0,2-1 1,1-2 93,-1 0 0,1 0 0,-1 0 1,0-1-1,0 1 0,0-2 1,-1 1-1,0 0 0,0-1 0,0 0 1,3-7-1,-2 4-23,0 0 1,-1-1-1,-1 0 1,0 0-1,0 0 1,2-19-1,-5 25-114,0 0 0,0 0 0,0 0 0,-1 0 0,0 0 1,1 0-1,-2 0 0,1 0 0,0 0 0,-1 0 0,0 0 0,0 1 0,-3-6 0,4 7-39,0 1-1,0 0 1,0-1-1,0 1 1,0 0-1,0 0 1,0 0-1,-1 0 1,1 0-1,0 0 1,-1 0 0,1 0-1,-1 0 1,1 1-1,-1-1 1,0 0-1,1 1 1,-1-1-1,1 1 1,-1 0-1,0 0 1,1 0-1,-1 0 1,0 0-1,1 0 1,-1 0-1,0 0 1,1 0-1,-1 1 1,0-1-1,1 1 1,-1-1 0,1 1-1,-1 0 1,-1 1-1,-2 1-17,1 0-1,0 1 0,0 0 1,0 0-1,0 0 1,0 0-1,1 1 1,0-1-1,0 1 1,-3 7-1,-2 4 1,-11 33 0,12-25-5,0-1 1,-5 48-1,10-61 20,2 1-1,-1-1 1,2 1-1,-1-1 1,1 1 0,1-1-1,0 0 1,0 0-1,6 15 1,-6-22-2,-1 0 1,1 0-1,0 0 1,0 0-1,0-1 0,0 1 1,0-1-1,0 1 1,1-1-1,-1 0 0,1 0 1,0 0-1,0 0 1,0 0-1,-1-1 0,2 0 1,-1 1-1,0-1 0,0 0 1,0 0-1,0-1 1,1 1-1,-1 0 0,0-1 1,1 0-1,-1 0 1,6-1-1,8-1-630,-1 0 0,0-2-1,0 0 1,20-8 0,-24 8-362,12-4-1479,2 1-1120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2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60 397 9728,'-9'-5'4652,"9"5"-4512,-1 0 0,0 0 0,1 0-1,-1-1 1,1 1 0,-1 0 0,1 0 0,-1-1 0,1 1 0,-1 0-1,1-1 1,-1 1 0,1 0 0,0-1 0,-1 1 0,1-1-1,0 1 1,-1-1 0,1 1 0,-1-1 0,-4-9 269,2 4-163,0 0 1,0 0 0,1 0 0,-3-12-1,-2-18 7,1 0 0,0-38 0,6 54-845,0 1 1,2-1 0,0 1 0,1 0-1,9-31 1,-2 27-1667,-10 21 1926,1 1 1,0 0-1,-1 0 1,1 0 0,0 0-1,0 0 1,-1 0-1,1 1 1,0-1 0,0 0-1,0 0 1,0 1-1,0-1 1,0 0 0,0 1-1,0-1 1,2 0-1,10 1-2782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3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37 368 8704,'-2'0'490,"1"0"0,0 0 0,0 0 0,-13-6 5391,12 4-5391,0 1-265,1-1-1,0 0 1,0 1 0,0-1 0,0 0 0,0 1 0,0-1 0,0 0 0,0-3 0,-1-3-287,1-1 0,0 1 0,1-17 0,0 20 556,3-124 559,-1 99-1059,2 0 0,9-38 0,-13 67-27,1-1 0,-1 1 0,0-1 0,1 1 0,-1-1 0,1 1 0,0 0 0,-1-1 0,1 1 0,0 0 0,0-1 0,0 1 0,0 0 0,0 0 0,0 0 0,0 0 0,0 0 0,0 0 0,1 0 0,1-1 0,-2 2 11,1 0-1,-1 0 1,0 0 0,1 0 0,-1 0 0,0 0-1,1 0 1,-1 0 0,0 1 0,0-1-1,1 1 1,-1-1 0,0 1 0,0-1-1,0 1 1,1 0 0,-1 0 0,0-1-1,0 1 1,0 0 0,0 0 0,-1 0-1,2 1 1,5 7-89,0-1 1,-1 1-1,0 0 1,-1 1-1,9 19 0,-8-15 32,1 0 0,11 17 0,-15-27 79,0-1-1,0 1 1,0-1-1,1 1 1,-1-1-1,1 0 1,0 0-1,0 0 1,0-1-1,0 1 1,7 2-1,-7-4 2,0 0-1,0 0 0,0-1 1,0 1-1,0-1 0,0 0 0,0 0 1,0 0-1,5-2 0,-7 2 11,1-1 0,0 1 0,0-1 1,0 1-1,0 0 0,0 0 0,0 0 0,0 1 0,0-1 0,-1 1 0,1-1 0,0 1 0,0 0 0,0 0 0,-1 0 1,1 1-1,-1-1 0,5 4 0,-2 0-7,0 0 1,0 0 0,-1 0-1,0 1 1,0 0 0,6 12-1,13 41-502,-3-8-3217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4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8960,'0'0'2896,"0"8"-1163,1 4-1496,1 0 0,0-1 0,1 1 1,0-1-1,1 0 0,4 11 0,0-1-36,33 86 584,29 90 446,7 88 1046,-73-273-2167,-3-10-28,0 1 0,-1-1 0,1 1 0,0-1 1,-1 1-1,1-1 0,-1 1 0,0-1 0,0 1 1,0 4-1,-6-19-12,3 7-76,0-2-10,0-1 0,1 0-1,0 0 1,0 0 0,1 0 0,0-1 0,1 1 0,0-11 0,2-6 16,6-36 1,-6 52-13,0 0 0,1 0-1,0 1 1,1-1 0,0 1 0,0-1 0,1 1 0,0 0 0,0 1 0,1-1 0,0 1 0,0 0 0,0 0-1,1 1 1,15-11 0,-14 12 2,1-1 1,0 1-1,0 1 0,0 0 0,0 0 0,1 0 0,0 1 0,0 1 1,0 0-1,0 0 0,0 1 0,0 0 0,0 1 0,15 1 0,-22-1 75,0 1-1,0-1 1,0 1-1,1 0 0,-1 0 1,0 0-1,0 0 0,0 1 1,0-1-1,-1 1 1,1-1-1,0 1 0,-1 0 1,1 0-1,-1 1 1,1-1-1,-1 0 0,0 1 1,0-1-1,0 1 1,-1 0-1,4 5 0,-4-4 23,1 1 0,-1-1 1,0 0-1,0 1 0,0-1 0,-1 1 0,0-1 0,0 1 0,0-1 0,0 1 0,-1-1 1,1 1-1,-1-1 0,0 1 0,-3 7 0,-5 9-104,-1 0-1,0-1 1,-2 0 0,0-1 0,-1 0-1,-1-1 1,0-1 0,-2 0 0,-17 15-1,13-15-1044,-1-2 0,0 0 0,0-1 0,-36 17 0,49-28-256,31-30-7955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4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10752,'-6'0'7539,"5"0"-7351,-1 11 1527,3 14-1776,1-12 90,1-1 0,0 1 0,1-1 0,1 1 1,0-1-1,7 13 0,-7-17-204,-1-1 1,1 1-1,0-2 0,0 1 0,1 0 1,0-1-1,0 0 0,1 0 1,0-1-1,9 6 0,-12-9-292,0 0 0,0 0-1,0-1 1,0 0-1,0 1 1,9 0 0,24-1-7305,-31-1 6133,13 0-1950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5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4 9216,'-1'-3'5338,"0"11"-3238,-2 16-883,-6 101 835,4-75-1880,-12 89-916,-36 136 0,23-90-5954,24-127 2885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6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1 8576,'2'8'893,"0"0"1,-1 0-1,0 1 0,0-1 1,-1 1-1,0-1 1,-1 10-1,0 10 338,-4 63-20,-16 93 0,10-103-1116,-42 240-100,45-274-589,6-16-4012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9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9216,'-1'5'5325,"1"-4"-5195,9 1 2267,16-2-1777,-18 0-175,8 0-238,0 2-1,0 0 1,0 1 0,0 0 0,-1 1 0,1 1-1,-1 0 1,20 11 0,-30-13-163,1 0 0,-1 0 0,0 0 0,0 1 0,0-1 0,0 1 0,-1 0 0,1 1 0,-1-1 0,0 0 0,-1 1 0,1 0 0,-1-1 0,1 1 0,-2 0 0,1 0 1,0 0-1,1 10 0,0 7-248,-1 1 1,0-1 0,-2 26 0,-1-22-616,1-23 345,0 0-1,0 0 0,0 0 1,1 0-1,-1-1 1,1 1-1,0 0 0,-1 0 1,1 0-1,1 0 0,1 4 1,1 2-1548,-3-2-1300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6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45 7808,'-73'-45'8987,"78"47"-7296,17 8-489,28 15-843,-17-8-184,-1 2-1,-1 2 1,0 0-1,-2 2 1,-1 1-1,34 38 1,-11-9-138,2-3 0,2-2 1,2-2-1,87 52 0,-88-61 168,-34-21-540,0-2 0,30 14 0,-51-27 90,1 0-1,-1-1 1,0 1-1,1-1 0,-1 1 1,1-1-1,-1 0 1,1 0-1,-1 1 1,0-1-1,1 0 0,-1 0 1,1-1-1,-1 1 1,1 0-1,-1 0 1,1-1-1,-1 1 0,0-1 1,3 0-1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07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10752,'-4'9'8021,"4"-10"-7984,0-3 491,0 12-219,0 23 254,0-29 218,0-19 441,3 29-684,6 20-559,-9-32 17,0 0-1,0 0 1,0 0 0,1 1 0,-1-1-1,0 0 1,0 0 0,0 0 0,0 0 0,0 0-1,0 0 1,0 0 0,0 1 0,0-1-1,0 0 1,0 0 0,0 0 0,0 0-1,0 0 1,1 0 0,-1 0 0,0 0-1,0 0 1,0 0 0,0 0 0,0 1-1,0-1 1,0 0 0,1 0 0,-1 0-1,0 0 1,0 0 0,0 0 0,0 0-1,0 0 1,0 0 0,0 0 0,1 0-1,-1 0 1,0 0 0,0 0 0,0 0-1,0-1 1,3-5 37,0-10 148,-3 12-141,0-1-38,0 7-117,0 2-137,1 0 0,-1 0-1,1 0 1,2 7 0,-3-11 223,1 3-669,1 0-1,0-1 1,0 1 0,0-1 0,4 4 0,6 2-3995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19.5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41 8832,'-14'3'7166,"13"-1"-6718,2 1 889,7-2-1270,-2 0 106,-1-1-1,0 1 0,0 0 1,0 0-1,8 4 1,11 2 147,54 9 421,118 10 0,-38-24-131,-91-3-494,-5-2 70,97-17 0,-96 11-46,-39 6-30,0 2 1,25 2 0,-9 0-43,-40-1-102,1 0 1,0-1 0,-1 1 0,1 0-1,-1-1 1,1 1 0,0 0 0,-1-1 0,1 1-1,-1-1 1,1 1 0,-1-1 0,0 1-1,1-1 1,0 0 0,0-1-155,2 0-286,-1 0 0,1 0 0,-1-1 0,0 1 0,0-1 0,0 1 0,0-1 0,0 0 0,0 0 0,-1 0 0,1 0 0,-1 0 0,0 0 0,0-1 0,1-4 0,5-8-3691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0.1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5 8704,'-2'-4'3208,"-1"10"-1831,-2 18-165,7 35 323,15 99 0,26 55-341,-12-63-322,38 265-139,-10-52-693,-39-229 43,6 27-11,-21-132-982,-2 0-1,-1 45 1,-2-74 844,0 0-1,-1 0 0,1 0 1,0 1-1,0-1 0,0 0 1,0 0-1,0 0 1,-5 2-1933,5-2 1933,0 0-1,0 0 0,0 0 1,0 0-1,-1 0 0,0-2-465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0.7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25 9216,'-16'-6'7471,"16"6"-7461,0 0 0,0 1 0,1-1 0,-1 0 0,0 1 0,0-1 0,0 0 0,0 0 0,0 1 0,0-1 0,0 0 0,0 0 0,1 1 0,-1-1 0,0 0 0,0 0 0,0 1 0,0-1 0,1 0 0,-1 0 0,0 0 0,0 1 0,1-1 0,-1 0 0,0 0 0,0 0 0,1 0 0,-1 0 0,0 0 0,1 1 0,-1-1 0,0 0 0,0 0-1,1 0 1,-1 0 0,0 0 0,1 0 0,-1 0 0,0 0 0,0 0 0,1 0 0,-1-1 0,0 1 0,1 0 0,-1 0 0,67 6 542,-24-1-229,92 11 537,-58-5-266,90 1 0,33-11-41,417-11 472,-548 6-996,573-49 177,-387 44 30,-215 9-216,-37 0-227,1 0 1,-1 1-1,0-1 1,1 1-1,-1 0 1,0 0-1,0 0 1,1 0-1,-1 0 1,0 1-1,0 0 1,0-1-1,-1 1 1,1 0-1,0 0 1,-1 1-1,3 1 1,-4-3 38,0 0 0,-1-1 0,1 1 0,-1-1 0,1 1 0,0 0 0,-1-1 0,0 1 0,1 0 0,-1-1 0,1 1 0,-1 0 0,0 0 0,1-1 0,-1 1 0,0 0 0,0 0 0,0 0 0,0 0 0,0-1 0,0 1 0,0 1 0,3 15-5067,5-2 1609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1.1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554 0 9088,'-2'0'274,"1"1"0,-1-1 1,1 0-1,-1 1 0,1-1 0,0 1 1,-1-1-1,1 1 0,0 0 0,-1-1 1,1 1-1,0 0 0,0 0 0,-1 0 1,1 0-1,0 0 0,0 0 0,0 0 1,1 0-1,-3 3 0,-1 3 170,0 0-1,-5 14 1,6-12-217,-16 43 356,2 0 0,-18 105 0,17-72-73,-42 117-1,-47 76 30,33-90-508,51-126-57,-55 136 154,32-107-368,36-78-246,10-12 433,0-1 0,-1 0 0,1 0 0,0 0 1,-1 0-1,1 1 0,0-1 0,-1 0 0,1 0 0,0 0 0,-1 0 0,1 0 0,-1 0 0,1 0 0,0 0 0,-1 0 0,1 0 0,0 0 0,-1 0 0,1 0 0,-1 0 0,1 0 0,-1 0 0,0-1-93,1 0-1,-1 1 1,0-1 0,0 0 0,1 0 0,-1 0-1,1 0 1,-1 0 0,0 1 0,1-1 0,0 0-1,-1 0 1,1 0 0,0 0 0,-1 0-1,1 0 1,0-1 0,0 1 0,0 0 0,0 0-1,0 0 1,0-1 0,0-19-3907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1.6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16 9984,'-10'-5'3095,"10"5"-3014,0 0 1,-1 0-1,1 0 1,-1 0-1,1-1 1,-1 1-1,1 0 1,-1 0 0,1 0-1,0-1 1,-1 1-1,1 0 1,0 0-1,-1-1 1,1 1-1,0 0 1,-1-1-1,1 1 1,0-1-1,0 1 1,-1 0 0,1-1-1,0 1 1,0-1-1,0 1 1,-1 0-1,1-1 1,0 1-1,0-3 780,12 13 264,217 129 1003,-172-111-1890,120 63 420,-123-60-373,61 46 0,-59-34-135,-2 2-1,68 75 0,-40-25-143,22 23-574,-74-87-727,51 42 0,-63-60-99,28 16-1,18 3-3223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3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646 15 7168,'34'-14'11274,"-39"16"-11076,0 0 0,0 1 0,1-1 0,-1 1 0,-3 4 0,-24 13 347,14-10-442,1 0 0,0 1-1,0 1 1,1 0 0,0 1-1,-25 30 1,-73 104 87,75-93-112,-22 34-206,-95 185 0,70-47 222,77-198-71,7-24-42,1 1 0,-1 0 0,1 0-1,0 0 1,0 0 0,1 0-1,0 0 1,0 0 0,0 0 0,0 0-1,1 0 1,1 7 0,-1-9 17,0-1 1,1 1-1,-1 0 0,1-1 1,-1 0-1,1 1 1,0-1-1,0 0 1,0 0-1,0 0 1,0 0-1,0 0 0,0 0 1,1-1-1,-1 1 1,1-1-1,-1 0 1,1 0-1,0 0 1,-1 0-1,1 0 0,0 0 1,4 0-1,37 7 13,1-3-1,65 1 0,92-12 215,-155 3-134,322-8 341,-101 11-1392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4.3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1 181 8576,'0'1'3360,"0"0"-3341,-1-1-1,1 0 1,0 0 0,0 1-1,0-1 1,0 0 0,0 0 0,0 0-1,0 1 1,0-1 0,0 0 0,1 0-1,-1 1 1,0-1 0,0 0 0,0 0-1,0 0 1,0 1 0,0-1 0,0 0-1,0 0 1,1 0 0,-1 1 0,0-1-1,0 0 1,0 0 0,0 0-1,1 0 1,-1 0 0,0 1 0,0-1-1,0 0 1,1 0 0,-1 0 0,5 1 384,0 0 0,-1-1 0,1 1 0,0-1 1,0 0-1,4-1 0,9 1 311,36-2 259,61-10 1,54-16-101,-124 20-579,150-38 711,-119 25-724,85-11 1,92-7-101,-234 37-627,32 2-1,-21 0-772,10 5-1934,-32-4 1998,0 0 0,0 0 0,0-1 0,13 0 1,16-8-2686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5.3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708 25 8704,'-1'-1'318,"0"0"1,1 0 0,-1 0 0,0 0-1,0 0 1,0 0 0,-1 0 0,1 1-1,0-1 1,0 0 0,0 1 0,-1-1-1,1 0 1,0 1 0,-3-1-1,-23-1 2314,1 0-1334,8-1-1047,-1 1 0,0 0 0,0 2 0,0 0 1,1 1-1,-1 1 0,0 0 0,1 2 0,-1 0 0,-17 7 0,-102 40-147,113-40-132,1 2-1,0 1 0,-29 21 1,31-18 32,2 1 0,0 1 0,-28 33 0,29-20-317,9-14 23,9-16 240,0 1-1,0-1 1,-1 1 0,2-1-1,-1 1 1,0-1-1,0 1 1,1 0 0,0-1-1,-1 1 1,1 0-1,0 0 1,0-1 0,0 1-1,1 0 1,0 3 0,0-4 19,-1 0 1,1 0-1,0-1 1,-1 1 0,1 0-1,0-1 1,0 1 0,0-1-1,1 1 1,-1-1-1,0 0 1,0 1 0,1-1-1,-1 0 1,1 0 0,-1 0-1,1 0 1,-1 0-1,1 0 1,0 0 0,0-1-1,-1 1 1,1-1 0,3 1-1,10 1-43,0-1 0,0 0 0,16-3 0,2 1-9,35 4 6,132 21 0,-155-15 77,0 2 0,0 3 0,-1 1 0,81 40 0,-107-45 160,0 0 0,0 1 0,-1 1 0,-1 0 0,0 1 0,15 16 0,-26-24 17,-1 1 1,1 0-1,-1 0 0,0 0 1,0 1-1,-1-1 0,0 1 1,4 13-1,-6-15-78,0 1 1,0-1-1,-1 0 0,1 1 1,-1-1-1,0 1 0,-1-1 0,0 0 1,0 1-1,0-1 0,0 0 1,-1 1-1,-2 6 0,-6 8-35,0 0-1,-1-1 0,-1 0 0,0 0 1,-2-1-1,0-1 0,-1 0 0,-1-2 0,0 1 1,-1-2-1,-1 0 0,0-1 0,-37 19 1,11-11-136,-73 23 1,29-12-394,79-28 329,3-1-121,-1-1 1,1 1 0,-1-1-1,1-1 1,-1 1 0,1-1-1,-12 1 1,17-2 214,1 0-1,0 0 1,-1 0-1,1 0 1,0 0 0,-1 0-1,1 0 1,0 0 0,-1 0-1,1 0 1,0 0-1,-1 0 1,1 0 0,0 0-1,0 0 1,-1 0-1,1 0 1,0 0 0,-1 0-1,1 0 1,0-1-1,0 1 1,-1 0 0,1 0-1,0 0 1,0-1-1,-1 1 1,1 0 0,0 0-1,0-1 1,0 1 0,-1 0-1,1 0 1,0-1-1,0 1 1,0 0 0,0-1-1,0 1 1,0 0-1,-1-1 1,1 1 0,0 0-1,0-1 1,1 0-57,-1 0 0,0 1 0,1-1 0,-1 0 0,1 0 0,-1 1 1,1-1-1,-1 0 0,1 1 0,0-1 0,-1 1 0,1-1 0,0 1 0,-1-1 0,1 1 0,1-1 0,16-6-1826,9-2-2021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19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 8832,'0'0'2896,"-12"13"2383,5 1-4838,5-10-352,0-1 0,0 1 0,0 0-1,1 0 1,-1 0 0,1 0 0,0 0 0,0 0 0,1 1 0,-1 4 0,0 11 21,2 1 0,0-1 0,1 1 0,9 35-1,-9-49-105,0 0 0,1-1 0,-1 1 0,1-1 0,1 1 0,-1-1 0,1 0 0,0 0 0,1-1 0,6 8 0,-8-11 35,0 1 1,0-1-1,1 1 0,-1-1 1,0 0-1,1-1 0,0 1 1,-1-1-1,1 1 0,0-1 1,0 0-1,0 0 0,0-1 1,0 1-1,0-1 0,0 0 0,-1 0 1,1 0-1,0-1 0,5 0 1,-1-1 87,1 0 0,-1-1 1,1 0-1,-1 0 0,0-1 1,0 0-1,-1-1 0,1 1 1,-1-1-1,0-1 0,0 1 0,9-12 1,-11 13-87,-1-1 0,0 0 0,0-1 0,-1 1 1,0-1-1,0 1 0,0-1 0,0 0 0,-1 0 0,0 0 1,0 0-1,-1-1 0,0 1 0,0 0 0,0-1 0,-1 1 1,0-1-1,-1-6 0,0 9-61,0 1 1,0 0-1,0-1 1,-1 1-1,1 0 1,-1-1-1,0 1 1,0 0-1,0 0 1,0 1-1,-1-1 1,1 0-1,-1 1 1,0-1-1,1 1 0,-4-2 1,-8-5-411,0 0 1,-17-7 0,27 14 289,-5-3-571,-20-10-2227,27 13 2309,0 1 0,0-1-1,1 1 1,-1-1 0,1 0 0,-1 0 0,0-2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5.7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10 8320,'-9'-9'9471,"7"12"-8948,0 1-491,0 1 0,1 1 0,-1-1 1,1 0-1,0 0 0,1 0 0,-1 1 0,1-1 0,0 0 0,1 10 0,1 5-83,7 31 0,11 45 67,-7-30-805,25 74-1,-11-44-1836,-7-21-2710,-11-48 2088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6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9 9728,'0'-9'3584,"-9"9"-1760,18 0-2144,0 9-96,10 7-3648,0 3-1600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6.4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211 748 9472,'-6'0'1433,"0"0"0,1-1 0,-1 0 0,0 0 0,-8-3 0,-27-13 1270,34 13-2588,0 0 0,1-1 0,-1 1 0,1-1 0,-1-1 0,2 1 0,-1-1 0,0 0 0,-6-9 0,6 5-79,0-1 0,0 1 0,1-1 0,0 0 0,-5-20 0,3 2-40,2-1-1,1 0 1,1 0-1,2-36 1,1 44 8,3-96 26,-1 100-48,0 0-1,1-1 0,1 1 1,9-22-1,-8 29-1,0 0 0,1 1 0,0 0 0,1 0 0,0 0 0,1 1 0,13-12 0,-15 15 24,0 0 1,0 1-1,1-1 0,-1 2 1,12-7-1,-15 9-9,0 1-1,0-1 1,0 1 0,0 0 0,1 0-1,-1 0 1,1 0 0,-1 0-1,0 1 1,1 0 0,-1 0-1,1 0 1,-1 0 0,1 0 0,-1 0-1,5 2 1,-2 1 1,0-1-1,-1 2 1,1-1 0,-1 0 0,0 1-1,0 0 1,0 0 0,0 1 0,-1-1-1,8 11 1,4 6 102,15 30 0,-14-20-2,-1 0 1,13 41-1,15 68-97,-31-97 12,6 17 25,8 28-136,-21-67-1228,1-1 0,0 0 0,20 36 0,-16-41-1050,6-5-1814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6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119 19 8320,'1'-4'741,"-2"-11"4672,1 18-4442,0 57 1088,1 5-785,-12 106 1,-27 181-862,-5 29-2042,39-356 765,-1 30 0,5-50-15,-3-7-151,1 0 722,1 1 1,-1-1 0,1 0-1,0 1 1,-1-1 0,1 0-1,-1-4 1,1 3-334,0-1 0,0 0 0,1 1 0,-1-1 1,2-7-1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7.2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9856,'0'2'3205,"0"-1"-3097,0 0 1,0 1-1,0-1 1,1 0-1,-1 1 1,1-1-1,-1 0 0,1 1 1,0-1-1,-1 0 1,1 0-1,0 0 1,0 0-1,0 0 0,0 0 1,1 2-1,4 4 273,-2-2-211,0 0 0,1 0 0,0 0 0,0-1 0,0 1 0,0-1 0,1 0 0,8 4 0,10 8 118,28 19 147,-16-12-127,49 44 0,-23-7-401,-2 3 0,-3 2 0,-4 3 0,-2 2 0,-3 2 0,63 130 0,-90-158-516,51 108-4339,-61-125 1450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7.9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0 356 7552,'10'6'10261,"-9"-6"-10256,91-6 539,91-9 377,-79 4-509,-30 6-180,236-30 688,418-73 158,-586 92-951,261-25 348,-49 13-471,-134 8 51,294-29 196,-283 24-11,-199 23-204,1 1 1,0 2-1,0 0 0,-1 3 1,37 8-1,-42-7-30,-18-3-169,0 0-1,0 0 0,-1 0 1,1 1-1,10 6 0,-18-9-37,0 1-1,0-1 0,-1 1 0,1-1 0,0 1 1,-1 0-1,1-1 0,0 1 0,-1 0 1,1 0-1,-1-1 0,1 1 0,-1 0 1,1 0-1,-1 0 0,0 0 0,1-1 0,-1 1 1,0 0-1,0 0 0,0 0 0,0 0 1,0 0-1,0 0 0,0 2 0,2 10-3197,5 10-1027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8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628 0 9216,'2'5'4448,"-2"-5"-4353,-5 11 2462,-13 16-753,13-20-1466,-126 189 2233,32-59-2019,-21 31-400,-2 32-205,20-33-1537,76-128-442,24-53-784,2-9 971,0-2-1824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8.8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7552,'1'1'6885,"12"11"-6303,0-2 1,0 0-1,1 0 1,1-1-1,-1-1 0,1-1 1,29 11-1,122 28-52,-95-28-189,-18-4-220,205 61 147,-214-59-244,-1 2 0,-1 1 0,69 44 1,-45-17-1,36 24-1213,-88-61 552,1-1-1,1-1 0,0 0 0,0-1 0,17 4 0,-21-8-664,0 0 0,0-1 0,0-1 0,0 0 0,1 0 0,18-4-1,33-5-2579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29.9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305 17 7168,'-1'-16'11855,"0"16"-11796,1 0 1,-1 0 0,0 0-1,1 0 1,-1 0 0,1 0 0,-1 0-1,1 0 1,-1 0 0,1 0-1,-1 0 1,1 0 0,-1 1 0,1-1-1,-1 0 1,1 0 0,-1 1 0,1-1-1,0 0 1,-1 1 0,-11 9 238,2 1 0,0 0 0,0 1 1,1 0-1,-13 23 0,-34 75-41,39-75-149,-4 9-9,-30 92 0,21-54-84,0 2-104,26-71 60,1 0 0,0 1 0,1-1 0,0 22 0,2-24 33,-1-1-29,1 0 0,1 0 1,3 19-1,-3-26 22,0 0 1,0-1 0,0 1-1,0 0 1,0-1-1,1 1 1,-1-1-1,1 1 1,0-1 0,-1 0-1,1 0 1,0 0-1,1 0 1,-1 0 0,0 0-1,0 0 1,6 2-1,0 0 6,2 0 0,-1 0 0,0-1 0,1 0 0,-1-1-1,18 2 1,61-1 7,-66-3-34,20-2 95,60-11 0,-25 2 107,108-22-64,-13 1 140,-116 25-276,74-19 1,-117 23-346,1 0 0,-1 1 0,0 1 0,24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30.3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1 286 9984,'7'-5'2975,"-6"4"-2711,0 0 0,0 0-1,0 0 1,0 0 0,1 1 0,-1-1 0,0 0 0,1 1 0,-1-1 0,0 1-1,1-1 1,-1 1 0,1-1 0,1 1 0,-1 0-110,-1-1 1,1 1 0,0-1-1,0 1 1,0-1 0,-1 0-1,1 0 1,0 0 0,-1 0-1,1 0 1,0 0 0,-1 0-1,0-1 1,3-1 0,7-7 298,16-6-81,0 1 1,1 1-1,1 1 1,29-9-1,125-28 214,-111 32-495,-6 3-92,69-4 0,15-4-1304,-58 11-1242,0-1-1812,-44 5 1329,6 1-660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6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7552,'1'2'5764,"11"12"-4408,36 40 481,61 90 0,-84-109-1712,2-1 1,1-1-1,60 54 0,-80-80-155,-4-3 52,1 0 0,-1-1 0,1 1 0,6 3 0,-10-7-139,-1 0 0,1 0-1,-1 1 1,1-1-1,-1 0 1,1 0 0,0 0-1,-1 0 1,1 0-1,-1 0 1,1 0-1,0 0 1,-1 0 0,1 0-1,-1 0 1,1 0-1,-1 0 1,1-1 0,0 1-1,-1 0 1,1 0-1,-1-1 1,1 1-1,-1 0 1,1-1 0,0 1-1,19-26-9623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0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0 8320,'-20'14'6063,"16"-12"-5713,0 1 0,0-1 0,0 1 0,-5 5 0,6-4-233,1 0-1,-1-1 1,1 1 0,0 0 0,0 0 0,1 0-1,-1 0 1,1 0 0,0 1 0,0-1-1,0 0 1,1 1 0,-1 5 0,1 4 205,0 0 1,4 25-1,0-20-233,0 0 0,1 0 0,1 0 0,1-1 0,13 27 0,-18-41-44,0 1 0,1-1 0,0 0 0,0 0 0,0 0 0,0 0 1,1-1-1,-1 1 0,6 3 0,-8-6 19,1 0 0,0 0 0,-1 0-1,1-1 1,-1 1 0,1 0 0,0-1 0,0 1 0,-1-1 0,1 0 0,0 1-1,0-1 1,0 0 0,-1 0 0,1 0 0,0-1 0,0 1 0,0 0 0,-1-1 0,1 1-1,0-1 1,-1 1 0,1-1 0,0 0 0,-1 0 0,1 1 0,2-4 0,2-1 110,0 0 0,-1 0 1,0-1-1,0 0 0,0 0 0,6-11 1,-1-3 148,11-22 0,-18 34-243,1-1 0,-2 1 0,1-1 0,-1 0 0,0 0 0,-1 0-1,0-17 1,-1 22-167,0 1 0,0-1-1,-1 1 1,1-1-1,-1 1 1,0 0 0,0-1-1,0 1 1,-1 0 0,1-1-1,-1 1 1,1 0-1,-1 0 1,0 0 0,-1 1-1,1-1 1,0 0 0,-1 1-1,1-1 1,-1 1-1,0 0 1,-6-4 0,-1 2-788,0 0 1,0 1 0,-16-4-1,-8-2-3366,28 5 2028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31.7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34 6656,'-9'-34'9136,"9"37"-8475,1 19-373,1 0 0,1 0-1,0 0 1,2-1 0,11 31 0,48 103 422,-37-97-518,25 53 204,23 58-3,-59-126-291,15 53-6,-20-58-93,-7-24-231,0-1 0,-1 1 1,-1-1-1,2 26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32.2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6 177 8064,'0'0'249,"0"1"0,0 0-1,0 0 1,-1-1 0,1 1 0,0 0 0,0 0 0,-1 0 0,-3 6 3056,10-6-1997,12 3-31,-6 0-848,15 0 124,0-1-1,51 0 0,57-12 501,-37-6-214,151-42 0,-148 32-608,-86 21-197,239-50 455,-206 45-420,78-24 0,-122 32-418,-1 0-1,1 1 1,0-1-1,0 1 0,5 0 1,11 1-4493,17 0-8298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32.7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257 7 8448,'0'-1'177,"-1"1"0,0-1 0,1 1 0,-1-1 0,0 1 0,1-1 0,-1 1 0,0-1 0,0 1 0,0 0 0,1-1 0,-1 1 0,0 0 0,0 0 0,0-1 0,0 1 0,1 0 0,-1 0 1,0 0-1,0 0 0,0 0 0,0 0 0,0 0 0,1 1 0,-1-1 0,-2 1 0,1 0 166,0 0 0,0 0 0,0 1 0,0-1 0,0 1 0,0 0 0,0-1 0,0 1 0,-2 3 0,-1 2 83,0 1 0,0 0 1,0 0-1,-4 13 0,-9 34 357,-12 68-1,23-95-630,-41 269 478,-8 35-1015,32-254-1461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33.1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3 9856,'0'0'115,"-1"0"0,1-1 1,0 1-1,-1 0 0,1 0 0,0-1 1,-1 1-1,1 0 0,0 0 0,-1 0 1,1 0-1,0-1 0,-1 1 0,1 0 1,-1 0-1,1 0 0,0 0 1,-1 0-1,1 0 0,0 0 0,-1 0 1,1 0-1,-1 0 0,1 0 0,0 0 1,-1 1-1,1-1 0,0 0 1,-1 0-1,-7 2 2912,19 7-1987,-7-6-899,1-1 0,-1 0 0,0 0 0,9 2 1,3 1 64,30 11 95,-4-3 93,-1 2 0,59 31-1,-65-24-87,-1 1 0,-1 2 0,37 35 1,81 94 465,-143-145-758,24 27 92,-18-19-74,1-1 0,34 29 1,-14-19 6,59 47-797,-82-62 95,0 1 1,-1 0 0,-1 1-1,0-1 1,11 20-1,-1 0-1944,6-6-1713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1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100 127 7040,'0'-15'7856,"-2"15"-7339,-5 0-267,5-1 26,-1 1 0,0 0-1,1 0 1,-1 1 0,0-1 0,0 1 0,-4 1 0,6-2-212,-1 1 0,1 0 0,0 0 0,0 0 1,-1 0-1,1 0 0,0 1 0,0-1 0,0 0 0,0 0 0,0 1 0,0-1 0,0 1 0,1-1 0,-1 1 0,-1 2 0,-7 25-25,0 0 0,2 0 0,1 1-1,-4 44 1,5 123-121,5-151 93,22 254 54,-16-241-103,1 6 28,3 0 0,24 87 0,-25-125 28,0 0 0,2-1 1,16 26-1,-18-36 5,1 0 0,1 0 0,1-2 0,0 1 0,21 18 0,-20-23-1,0-1 0,0 0 0,0-1 0,1 0 0,0-1-1,1-1 1,0 0 0,0-1 0,0-1 0,0 0 0,1-1 0,-1-1 0,20 1 0,1-2 116,0-2 0,0-1 0,0-2 0,60-14 0,-80 14-61,0 0-1,0-1 0,0-1 0,-1 0 0,0-1 0,0-1 0,-1 0 0,0-1 0,-1-1 1,19-16-1,-17 11 10,-1-2 1,-1 1 0,0-2-1,-2 0 1,0 0 0,-1-1-1,0 0 1,6-22 0,0-8 60,-2 0 0,10-64 0,1-90 61,-24 155-183,-1 1 0,-10-66 0,2 54 14,-26-93 1,25 125-32,0 1 0,-1 1 0,-2 0 0,-1 0 1,-28-41-1,26 46 6,0 2 0,-1 0 0,-1 1 1,-1 1-1,0 0 0,-1 2 0,-1 0 0,0 1 1,-29-14-1,33 20-32,-1 0 0,1 1 1,-1 1-1,0 0 0,-1 2 0,1 0 0,-1 0 1,0 2-1,1 0 0,-1 1 0,0 1 1,0 1-1,-19 4 0,5 1-443,1 2 0,-1 2 0,2 1 0,-1 1 0,2 1 0,-35 23 0,47-23-1037,15-8-231,7-6 560,13-7-962,23-16-1901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2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 48 7424,'-1'-2'202,"1"1"0,0-1 0,0 0 0,-1 1 0,1-1 0,-1 0 0,0 1 0,1-1 0,-1 1 0,0-1 0,0 1 0,0-1 0,0 1 0,0 0 0,0 0 0,0-1 1,-1 1-1,1 0 0,-16-18 8257,8 27-8200,0 0-1,1 1 1,0 0 0,0 0-1,1 1 1,0 0 0,-8 15-1,9-12-213,-18 33 49,2 1-1,-28 91 1,43-113-85,0 0-1,-14 32 1,19-52-23,0 1-1,0 0 1,1 0 0,-1 0-1,1 0 1,1 0-1,-1 0 1,1 0-1,0 0 1,1 0 0,-1 0-1,1 0 1,0 0-1,1 0 1,0-1-1,0 1 1,0 0 0,0-1-1,1 1 1,0-1-1,0 0 1,0 0-1,1 0 1,0 0 0,0-1-1,0 1 1,0-1-1,1 0 1,-1 0-1,1-1 1,0 1 0,0-1-1,9 4 1,-6-4-23,-3 0 33,-1-1 1,1 0-1,-1-1 0,1 1 0,0-1 1,0 0-1,-1 0 0,1 0 0,0-1 1,0 0-1,0 0 0,6-1 0,65-15 42,158-17 79,-174 21-147,-45 9 15,1 0 0,-1 0 0,21 0-1,-11 3-101,25 0-148,-18 0-3902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2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1 131 9216,'9'3'3468,"-9"-3"-3305,1 0 0,-1 1 0,1-1 0,0 0 0,-1 1 0,1-1 0,-1 0 0,1 0 0,0 1 0,-1-1 1,1 0-1,0 0 0,-1 0 0,1 0 0,0 0 0,0 0 0,33-2 1691,43-7 1,6-1-1415,235-23 508,-165 15-888,73-12-351,-75 2-4783,-114 21 738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3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479 1 8448,'-15'0'2666,"9"0"-2219,-1-1 0,1 1 0,0 1 0,0-1 0,-1 1 0,1 0 0,0 1 0,0-1 0,-7 4 0,-6 4 515,-99 56 1131,34-16-1302,-26 17-696,70-43 69,25-14-115,14-9-60,1 0 1,-1 0-1,1 0 0,-1 0 1,1 1-1,0-1 0,-1 0 0,1 0 1,0 1-1,-1-1 0,1 0 1,0 1-1,-1-1 0,1 0 0,0 1 1,-1-1-1,1 0 0,0 1 1,0-1-1,0 1 0,-1-1 1,1 1-1,0-1 0,0 0 0,0 1 1,0-1-1,0 1 0,0-1 1,0 1-1,0-1 0,0 1 0,0-1 1,0 0-1,0 1 0,0-1 1,0 1-1,0-1 0,1 1 1,-1-1-1,0 0 0,0 1 0,0-1 1,1 1-1,-1-1 0,0 0 1,0 1-1,1-1 0,-1 0 0,0 1 1,1-1-1,-1 0 0,0 0 1,1 1-1,-1-1 0,1 0 0,-1 0 1,1 1-1,2 1-20,1 0 0,-1-1 0,0 1 0,1-1 1,-1 1-1,6 0 0,3-1 10,1 1 1,-1-2 0,20-1-1,1 0 17,149-6 4,-50 4 0,-78 4 0,-49-1 7,-1-1 0,1 1-1,-1 1 1,1-1 0,-1 1-1,1 0 1,-1 0 0,1 0-1,-1 0 1,0 1 0,0-1-1,0 1 1,0 0 0,0 1-1,5 3 1,-6-4 77,0 1 1,0 0-1,0 0 1,-1 0-1,1 0 0,-1 0 1,0 0-1,0 1 1,0-1-1,0 1 0,-1 0 1,1-1-1,-1 1 1,0 0-1,0 0 0,1 7 1,-2 15 631,-6 40 1,5-56-631,-2 1 1,1-1-1,-1 0 0,-1 0 0,0 0 1,-8 14-1,0-5-33,0 0 1,-1-1-1,-2-1 0,1 0 1,-31 25-1,22-20-22,10-10-255,-1 1 0,0-2 1,-31 20-1,42-30-341,14-2-4155,6-6 2965,2 0-2207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4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10880,'-37'0'7071,"35"2"-6479,0 0-568,0 0 0,1 0-1,-1 0 1,1 1-1,0-1 1,-1 0-1,1 1 1,0-1-1,0 1 1,0-1-1,1 1 1,-1-1-1,1 1 1,-1 0 0,1-1-1,0 1 1,0 0-1,0-1 1,0 1-1,1 0 1,-1-1-1,1 1 1,-1-1-1,1 1 1,0-1-1,0 1 1,0-1 0,2 4-1,9 23-154,-10-21 60,1-1-1,0 1 1,1-1-1,-1 0 1,7 9-1,2 0-772,1-1 0,0 0 0,24 20 0,-28-28 72,10 9-2274,-10-15-362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4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295 453 8960,'0'2'381,"0"0"-1,0 0 1,0 0 0,0-1 0,0 1-1,-1 0 1,1 0 0,0 0 0,-2 2 0,1-3-210,0 0 1,0 0-1,0 0 1,0 0 0,0 0-1,0 0 1,0 0 0,0-1-1,-1 1 1,-1 1 0,-28 23 4473,25-22-4184,2-1-222,1 0-1,0 0 1,-1 0-1,1-1 1,-1 1-1,1-1 1,-1 0-1,-4 1 1,5-2 161,-27-2 1237,26 0-1577,-1 1-1,1-1 1,0-1 0,0 1 0,0-1-1,0 1 1,0-1 0,-4-4 0,-25-31 335,17 18-299,7 7-93,0 0-1,0-1 0,2 0 1,-1 0-1,2 0 0,0-1 1,1 0-1,0 0 1,-3-21-1,4 16-5,2 0 1,0 0-1,1 0 0,1-1 1,1 1-1,6-38 1,-5 48-27,0 1 1,1 0 0,0 0 0,1 0 0,-1 0-1,8-11 1,-10 18 24,0 0-1,1 1 1,-1-1-1,0 0 1,1 1-1,-1-1 1,1 1-1,-1 0 1,1-1-1,-1 1 1,1 0-1,0 0 1,0 0-1,0 0 1,0 0-1,0 0 1,0 1-1,0-1 1,0 1-1,0-1 1,0 1-1,0 0 1,0 0-1,0 0 1,0 0-1,0 0 1,0 0-1,0 0 1,0 1-1,0-1 1,0 1-1,0 0 1,3 1-1,3 1-2,-1 2 0,1-1 1,-1 1-1,0 0 0,0 0 0,0 1 0,6 6 0,53 62-162,78 109 0,-103-127-293,-22-27-563,20 39-1,-16-27 11,-11-16-520,17 44 0,-25-58 813,-3 0-419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4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9 206 7552,'-7'-10'11234,"5"4"-11909,3 0 743,0 0 0,0 0 0,0 0-1,1 0 1,0 1 0,0-1-1,0 0 1,1 1 0,3-6-1,4-6-34,18-22-1,-23 33-27,-1 0 0,1 1 0,0 0 0,0 0 0,0 0 0,1 0 0,-1 1 0,1 0 0,0 1 0,1-1 0,-1 1 1,1 0-1,-1 0 0,1 1 0,0 0 0,0 0 0,0 1 0,0 0 0,13 0 0,-15 0 70,0 1 0,1 1 0,-1-1 0,0 1 1,1 0-1,-1 0 0,0 1 0,0-1 0,0 1 0,0 0 0,0 1 0,0-1 0,-1 1 0,1 0 0,-1 0 1,0 0-1,1 1 0,-2-1 0,1 1 0,0 0 0,-1 0 0,0 1 0,0-1 0,3 6 0,0 3 21,0 1 1,-1 1-1,-1-1 0,0 1 0,-1 0 0,-1-1 0,0 1 0,-1 25 0,-1-21-104,-1 0-1,-2-1 1,0 1-1,0-1 1,-2 1-1,-11 28 1,-43 100 269,56-140-228,-10 26-254,12-31 204,1 0 0,-1 1-1,1-1 1,-1 0 0,1 0 0,0 1-1,0-1 1,0 0 0,0 0 0,0 1 0,1 3-1,0-5 22,-1 0 0,1 0-1,-1 0 1,1 0-1,0 0 1,0 0 0,0 0-1,-1 0 1,1-1 0,0 1-1,0 0 1,0-1 0,0 1-1,0-1 1,0 1-1,0-1 1,0 1 0,0-1-1,1 1 1,-1-1 0,0 0-1,2 0 1,29 1 182,-22-1-93,228-11 835,-213 9-788,33 2 0,-20 1-8377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5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82 11136,'0'0'7893,"0"-2"-7856,0-70-32,0 72-5,0-1 0,0 1 0,0 0 0,0 0-1,0-1 1,0 1 0,0 0 0,0 0 0,0-1-1,0 1 1,0 0 0,0 0 0,0-1-1,0 1 1,0 0 0,1 0 0,-1 0 0,0-1-1,0 1 1,0 0 0,0 0 0,0 0 0,1-1-1,-1 1 1,0 0 0,0 0 0,0 0 0,1 0-1,-1 0 1,0 0 0,0-1 0,0 1 0,1 0-1,-1 0 1,0 0 0,0 0 0,1 0-1,-1 0 1,0 0 0,0 0 0,1 0 0,-1 0-1,0 0 1,0 0 0,0 0 0,1 0 0,0 1-7,0-1 1,0 0 0,0 1 0,-1-1 0,1 0 0,0 1 0,0-1-1,-1 1 1,1 0 0,0-1 0,0 1 0,-1 0 0,2 0-1,4 8-70,-4-6-131,-1 0 0,1-1 0,1 1 0,-1 0 0,0-1 0,1 0 0,-1 1 0,1-1 0,2 2 0,-3-4-37,0 1 0,0-1 0,0 1-1,-1-1 1,1 0 0,0 1 0,0-1 0,0 0-1,0 0 1,0 0 0,0-1 0,0 1-1,-1 0 1,1-1 0,0 1 0,0-1 0,0 0-1,-1 0 1,1 1 0,0-1 0,-1 0 0,3-2-1,29-18-3380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5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9472,'0'0'5344,"0"3"-4342,0-3-992,0 66 1761,-9 72 0,-14 41-1030,0 189 1,23-221-1237,0-105-6898,1-59 4433,7-14-485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6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9728,'3'7'1201,"-1"1"0,1 0 0,1 10 0,2 5-352,2 2-323,2 0 1,0-1-1,1 0 1,2 0-1,0-2 1,26 35-1,-14-29-396,54 51 1,38 17-98,-55-46-60,105 81-336,-144-110-232,0 1-1,-2 1 1,25 35 0,-40-51 422,2 4-409,0 1 1,-1 0 0,0 0 0,-1 1 0,6 16 0,-7-14-2096,-1 0-1,4 19 0,-7-8-458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6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38 882 9472,'-37'15'9354,"38"-15"-9386,7-1 142,-1 0 1,1-1-1,-1 0 1,0-1-1,0 0 0,10-5 1,-5 3 7,15-8 154,-10 5 107,34-12-1,124-35 721,439-150-155,-265 74-652,7 23-163,352-96 180,-515 137-239,-149 51-55,79-17 0,-103 29-89,0 1-1,1 0 1,-1 2-1,1 1 1,-1 0-1,32 5 1,-40-1-236,1 0 0,-1 0 1,0 1-1,0 1 0,-1 0 0,18 12 1,10 5-1742,-36-21 1605,-1 0-1,1-1 0,0 1 0,0 0 0,-1 0 0,1 0 0,-1 1 0,0-1 0,4 5 0,3 4-3755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7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10 7680,'0'-10'9925,"-1"13"-8971,-5 8-622,1 0 0,0 0 0,-7 24 0,-6 42 277,9-35-306,-3 14-47,-22 84-453,31-131 74,1-1 1,1 1-1,-1 0 0,1 14 1,-9 51-2764,10-62 1919,-1-1-1,-5 21 0,2-15-230,1-7 317,-1-2-893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7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8320,'1'1'2757,"0"0"-2617,0 0-1,0 0 1,-1 0 0,1-1 0,0 1-1,-1 0 1,1 0 0,-1 0 0,1 0-1,-1 0 1,0 0 0,1 0-1,-1 0 1,0 2 0,0-3-53,1 1 0,-1-1 0,0 1 1,0-1-1,1 1 0,-1-1 0,0 1 0,1-1 1,-1 0-1,1 1 0,-1-1 0,0 1 0,1-1 1,-1 0-1,1 0 0,-1 1 0,1-1 0,3 3 237,83 79 2305,36 31-1412,-102-96-1122,2 0 0,0-2-1,1 0 1,26 11 0,72 28-433,3-6 1,154 39-1,-247-79-838,1-2 1,0-2-1,0-1 1,58-1 0,-18-8-2617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8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 8960,'-11'1'10234,"2"10"-9843,1-1 1,-1 1-1,2 0 0,-1 1 0,2 0 0,0 0 1,0 1-1,-5 16 0,-25 113-658,24-88 458,-10 63-321,-4 12 31,23-116 107,0 0 0,-1 20 0,4-28-24,0 0 0,0 1-1,1-1 1,-1 1 0,1-1-1,0 0 1,1 0 0,-1 0 0,3 6-1,-1-5 12,-1 0 0,1-1 0,0 1 1,0-1-1,0 0 0,1 0 0,0 0 0,0 0 0,0-1 0,0 1 0,1-1 0,0 0 0,6 3 0,-2-2 4,0-1-1,0-1 1,1 0 0,-1 0-1,1-1 1,17 2 0,60-2-134,-64-2 114,-6 0 55,-1-2 0,20-3 0,-20 2-33,1 0 1,19 1-1,27 2 31,-61 0-79,0 0 0,0-1 1,0 1-1,0 0 0,0-1 0,0 1 0,-1-1 0,4-1 0,-3 1-158,-1 1 0,1-1 0,0 0 0,0 1 0,0-1 1,0 1-1,-1 0 0,4-1 0,-5 1 102,1 0 0,-1 0 0,0 0 0,0 0 0,1 0 0,-1 0 0,0 0 0,1 0 0,-1 0 0,0 0 0,0 0 0,1 0 0,-1 0 0,0 0 0,1 0 0,-1 0 0,0 0 0,0 0 0,1 0 0,-1 0 0,0 1 0,0-1 0,1 0 0,-1 0 0,0 0 1,2 3-1237,-2-2 1236,1-1 0,-1 0 0,0 0 0,0 1 0,0-1 0,0 0 0,0 1 0,0-1 0,0 0 0,0 1 0,0-1 0,0 0 0,-1 1 0,1-1 62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8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15 361 9216,'-15'16'7117,"21"-18"-4928,30-22-323,-15 9-1337,43-27 105,-38 23-570,0 0 0,2 2 0,0 1 0,1 2 0,0 0 0,35-10 0,332-90-53,-279 93-932,-5 1-2185,-66 12 30,23 2-5975,-24 5 5339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2:49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184 155 7936,'-1'-2'322,"-1"0"0,0 0 0,0 0 1,0 0-1,0 1 0,0-1 0,0 0 1,0 1-1,-1 0 0,1-1 0,0 1 1,-1 0-1,1 0 0,-1 1 0,1-1 1,-1 0-1,0 1 0,-3-1 0,-8 0 773,0 0-1,-19 2 0,11 0-414,21-1-648,0 0 0,0 0 0,0 1 0,0-1 0,0 0 1,0 1-1,0-1 0,1 0 0,-1 1 0,0-1 0,0 1 0,0-1 1,0 1-1,0 0 0,1-1 0,-1 1 0,0 0 0,0 0 0,1-1 0,-1 1 1,0 2-1,-9 18 49,10-20-59,-6 20 17,1 0 0,0 0-1,-1 37 1,3 65-90,3-91 59,8 142 96,-3-140-55,0 0 0,2-1-1,13 37 1,-5-29-53,1-1 1,2 0-1,1-1 0,3-1 0,31 43 0,-39-63 77,1-1 0,1-1-1,0 0 1,34 25-1,-36-31 10,1-1-1,-1-1 1,2 0-1,-1-1 1,1-1-1,0 0 1,20 4-1,-23-8 10,0 0 0,0-1 1,0-1-1,0 0 0,1-1 0,-1 0 1,0-1-1,0 0 0,-1-1 0,1 0 0,18-8 1,-13 3 90,0-1 0,0 0-1,-1-1 1,0-1 0,-1-1 0,29-26 0,-28 21 4,0-2 0,-2 0 1,0-1-1,-1 0 0,-2-1 0,0-1 0,10-24 0,-11 20-13,-2-1 1,-1 0-1,0-1 0,-3 0 0,6-55 0,-9 39 1,-2 0 1,-2 0-1,-8-52 1,6 75-144,-1-1 1,-1 1-1,0 0 1,-2 0-1,0 1 1,-2 0-1,0 0 1,-18-25-1,10 21-179,-1 2-1,-1-1 1,-1 2-1,-1 1 1,-1 1 0,-1 0-1,0 2 1,-1 1-1,-1 1 1,0 1-1,-1 1 1,-1 2-1,0 0 1,0 2 0,-1 1-1,0 2 1,-30-4-1,46 9-100,1 1 0,0 0 0,0 0 0,0 1-1,0 1 1,0 0 0,0 1 0,0 0 0,-18 8-1,22-8-268,0 1-1,1 0 0,-1 1 0,1 0 1,0 0-1,0 0 0,1 1 0,-1 0 1,1 1-1,1-1 0,-1 1 0,1 0 1,-7 13-1,10-16-74,0 0 0,0 0 1,1 0-1,-1 0 0,1 0 0,0 5 1,-1 25-3280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00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50 7808,'-11'-9'7493,"9"9"-7286,-1-1 1,1 1 0,-1-1-1,1 0 1,-1 0-1,1 0 1,0 0 0,0 0-1,-1-1 1,1 1-1,-3-3 1,-9-5 1151,-12-7 871,21 14-1670,-1 3-224,-2-1-327,1 0 1,0 1-1,0 0 1,0 0-1,0 1 1,0 0-1,0 0 1,0 1-1,0 0 0,1 0 1,0 0-1,-1 1 1,1 0-1,0 0 1,1 1-1,-1 0 1,-7 8-1,9-7-27,0 0 0,0 0-1,0 0 1,1 1 0,0-1-1,0 1 1,1 0 0,0 0-1,0 0 1,-1 7 0,0 9-100,1 42 0,2-63 97,1 1 0,-1-1-1,1 0 1,0 1 0,-1-1 0,1 0 0,0 1-1,1-1 1,1 4 0,18 23-218,-4-4-286,-15-22 485,0 0-1,1 0 0,-1 0 1,0-1-1,1 1 1,0-1-1,-1 1 1,1-1-1,0 0 1,7 4-1,-2-2 10,1-1 0,0 0 0,13 3-1,-7-1-47,0 1-1,0 0 1,0 1-1,23 16 0,-19-11 58,28 11 0,-32-16-5,-1 0-1,0 1 1,0 0 0,-1 1 0,17 14 0,-23-16 48,1 0 1,-1 1 0,0 0-1,0 0 1,-1 0-1,0 1 1,-1 0 0,0 0-1,5 12 1,-9-17 45,1 1 0,-1 0 0,0 0 0,0 0 0,0-1 0,-1 1 0,0 0 0,0 0 0,0 0 0,-1 0 0,-1 9-1,0-7 19,-1 0-1,1 0 0,-1 0 0,-1 0 1,1 0-1,-1-1 0,-5 7 0,-1 0 22,-1-1 0,0 0 0,-1-1 0,-1 0 0,1-1 0,-24 14 0,27-18-93,-1 0 0,0 0 1,-1-1-1,0 0 0,1-1 1,-1 0-1,-19 4 0,-23-3-631,50-5-310,3-26-6549,0 2 3701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4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8 8960,'-3'-7'4440,"3"7"-4286,-7 4 2327,-5 12-1433,11-14-1102,-11 20 369,0 1 0,2 0-1,1 1 1,-8 28 0,5-14-209,-50 127 158,22-63-912,27-77-1491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01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5 10112,'-10'-5'6768,"8"5"-6392,1 0-274,0 1 0,1-1 1,-1 0-1,0 0 0,0 1 0,1-1 0,-1 0 0,0 1 0,1-1 0,-1 1 0,0-1 0,1 1 0,-2 0 0,1 1-138,-1-1 1,1 1-1,-1 0 0,1 0 1,0 0-1,0 0 0,0 0 1,0 1-1,0-1 0,0 3 1,0 4 36,0 1 0,0-1 0,1 1 1,1-1-1,0 1 0,0-1 0,4 16 1,-2-11-2,21 85-58,-9-42-252,4 6-1572,34 76-1,-53-139 1857,19 41-1766,0-5-1664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01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26 9088,'-18'-25'3424,"8"34"-2656,10-18 32,10 9-1088,-1 0-1184,10 0-544,9 9-1376,9 0-512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01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100 542 8576,'-1'14'9173,"-4"-17"-8812,1-1-1,1 0 1,-1 1 0,0-1-1,1-1 1,0 1 0,0 0 0,0-1-1,-4-9 1,-17-49 289,18 47-331,-1-7-174,1 0 1,1 0-1,-4-45 0,7-70-222,2 94 26,0 35 30,1 1 1,-1 0-1,2-1 0,-1 1 0,1 0 1,1 0-1,-1 0 0,5-10 0,-6 17 20,0-1 0,0 1 0,0-1 0,0 1-1,1-1 1,-1 1 0,0-1 0,1 1 0,-1 0-1,0 0 1,1 0 0,0 0 0,-1 0 0,1 0-1,-1 0 1,1 0 0,0 1 0,0-1 0,0 1-1,-1-1 1,1 1 0,0 0 0,0 0 0,0 0-1,0 0 1,-1 0 0,1 0 0,0 0 0,0 0-1,2 1 1,5 1-2,-1 1-1,0-1 0,0 1 1,0 1-1,9 4 1,2 2 2,0 1 0,0 1-1,-1 0 1,28 27 0,70 87-490,-93-97-278,-2 1-1,30 56 0,-40-67 235,73 141-2701,-20-56-2390,-46-81 1456,1-11 538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02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 10 8064,'-1'0'271,"-1"0"0,1 0 0,-1 0 0,1 0 0,-1 0 0,1 0 0,-1-1 1,1 1-1,0 0 0,-1-1 0,1 1 0,0-1 0,-1 0 0,1 1 0,0-1 0,-1 0 1,0-1-1,-3 0 902,-12 2 70,-74 3 1991,78-1-3130,0 0-1,1 0 1,-1 1-1,1 1 1,-16 6-1,23-7-88,1 0-1,-1 0 1,1 0 0,-1 1-1,1-1 1,0 1-1,0 0 1,1 0-1,-1 1 1,1-1-1,0 1 1,-3 5-1,-7 8 0,10-14-12,1 0 0,-1 0 0,0 0 0,1 0 0,0 0 0,0 1 0,0-1 0,0 1 0,1-1 0,0 1 0,0 0 0,0-1 0,1 1 0,-1 0 0,1 5 0,1 19-13,2 0-1,1 0 1,1 0-1,1-1 1,2 1 0,13 32-1,-14-45 10,0-1-1,1 1 1,0-2-1,2 1 1,-1-2-1,2 1 1,0-1-1,0-1 1,1 0-1,1 0 1,0-1-1,1-1 1,0 0-1,24 12 1,-33-19 1,1 0 0,0-1 1,-1 0-1,1 0 0,0-1 0,0 1 1,0-1-1,10 0 0,-5-1 4,1 0 0,0-1 0,17-4 0,-9 0-326,-1 0 0,0-2 0,0 0 1,0 0-1,-1-2 0,22-14 0,92-75-6432,-113 84 5392,27-26-1901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02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248 270 7936,'0'0'165,"1"0"1,0 1 0,-1-1 0,1 0-1,-1 1 1,1-1 0,-1 1 0,1-1-1,-1 1 1,1-1 0,-1 1-1,0-1 1,1 1 0,-1-1 0,1 1-1,-1 0 1,0-1 0,0 1 0,1 0-1,-1-1 1,0 1 0,0 0-1,0-1 1,0 1 0,0 0 0,0 0-1,19-1 2171,-9 0-1961,0-1 0,0-1 0,0 0 0,0 0-1,0-1 1,12-5 0,-2 0 308,36-22-1,-48 24-532,0 0 0,-1 0 0,1-1 0,-2 0 0,1-1 0,-1 1 0,8-12 0,-13 17-128,0 0 0,0 1 0,0-1 0,0 0 0,0 0 0,0 1 0,-1-1 0,1 0 0,-1 0 0,1 0 0,-1 0 0,0 0 0,0 0 0,0 0 0,0 0 0,0 0 0,0 0 0,-1-2 0,0 1 1,0 0 0,0 1 0,0-1 0,0 0 0,-1 1 0,0-1-1,1 1 1,-1 0 0,0 0 0,0-1 0,-3-1 0,-5-4 16,0 1-1,-1 0 1,0 0-1,-17-7 1,27 14-39,-21-10 3,1 2 1,-2 0 0,1 2 0,-1 0-1,0 2 1,0 0 0,0 2 0,0 0-1,-30 3 1,47-1-11,0 1-1,0-1 1,1 2-1,-1-1 1,0 1-1,1-1 1,-1 2-1,1-1 1,0 0-1,0 1 1,0 0 0,0 1-1,-5 3 1,5-2 5,-1 1 0,1 0 0,0 1 0,0-1 1,0 1-1,1 0 0,0 0 0,1 0 0,-5 11 0,2 0 6,1 0 0,0 0-1,1 1 1,1 0 0,1 0-1,1 0 1,1 37 0,3-32-14,0 0 1,1 0 0,2 0-1,0-1 1,18 44 0,-19-58-19,-1 0 0,1 0 0,0 0 0,1-1 0,0 0 0,11 12 0,-12-15 17,0-1 1,0 1 0,1-1 0,-1 0-1,1-1 1,0 0 0,1 1-1,-1-2 1,0 1 0,11 2-1,4-1 19,0 0-1,1-2 0,0 0 0,0-1 0,31-4 0,-3-2 9,60-15 0,7-11-227,14-2-1141,9 7-2962,-78 12-11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1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664 1515 7296,'0'22'2195,"-1"-13"-1732,1 0 0,0 0-1,0 0 1,1 0 0,0 0 0,1 0 0,5 16 0,4 4 265,-5-14-168,0 0 0,11 19 0,-15-30-410,1 0 0,-1 0 0,1-1 0,0 1 0,1-1 0,-1 1 0,1-1 0,-1 0 0,1-1 0,0 1 0,0 0 0,7 2-1,0 0-4,0-1 0,1 0 0,0-1 1,18 3-1,-26-5-108,-1-1 0,1 0 1,0 0-1,-1 0 0,1 0 1,-1 0-1,1-1 0,-1 0 1,1 1-1,-1-1 0,1-1 1,-1 1-1,0 0 0,1-1 1,-1 0-1,0 0 0,0 0 1,0 0-1,5-5 0,-1-1 73,3-2 39,0 0 0,-1-1 0,0 0 0,-1 0 0,-1-1 0,0 0 0,8-18 0,-8 6-40,-1 1-1,-1-1 1,-1 0 0,-1 0 0,-1-1-1,-1 1 1,-1 0 0,-1-1 0,-6-29 0,3 36-76,0 0 0,-1 0 0,-1 0 1,-1 1-1,-16-32 0,-58-74-31,61 94-1,-292-425-571,217 323 264,-39-57-322,79 110 194,-76-84-1,126 157 430,-6-8-36,-19-16 0,27 26 33,-1 0 1,1 0-1,-1 0 0,0 1 1,0 0-1,0 0 1,0 0-1,-1 1 1,1-1-1,-5 0 0,7 2 5,1-1 0,0 1 0,-1 0 0,1 0 0,-1 0 0,1 0 0,0 1 0,-1-1 0,1 0 0,-1 0 0,1 1 0,0-1 0,-1 1 0,1 0 0,0-1 0,0 1 0,-1 0 0,1-1 0,0 1 0,0 0 0,0 0 0,0 0 0,0 0 0,0 0 0,0 0 0,1 1 0,-1-1 0,0 0 0,0 0 0,1 1 0,-1-1 0,1 0 0,-1 0 0,0 4 0,0 1-9,0 0-1,0 0 1,0 0 0,1 1-1,-1-1 1,2 11-1,7 50 1,4 0-1,34 115 1,-31-136-6,3 0 0,2-1 0,1-2 0,43 65-1,6-13 11,142 148 0,-131-159-19,272 307-31,-316-344 74,53 52-1,-73-83 17,0-1-1,1-1 0,0 0 1,1-2-1,0 0 0,33 14 1,-31-17 25,28 8 0,-41-15-217,-1-1 0,1 1 1,0-2-1,-1 1 1,1-1-1,0 0 1,14-2-1,-19 1-112,-1 0 0,1 0 0,-1 0 0,0 0-1,1-1 1,-1 1 0,0-1 0,0 0 0,0 0 0,0 1-1,-1-1 1,1 0 0,0-1 0,-1 1 0,1 0 0,-1 0-1,0-1 1,2-2 0,8-15-1362,24-19-2035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2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10 8704,'-1'-1'256,"0"0"1,1 0 0,-1 0-1,0 1 1,0-1 0,0 0-1,0 1 1,0-1 0,0 1-1,0-1 1,0 1 0,-1 0-1,1-1 1,0 1 0,-12-1 4724,13 4-4746,0 3-231,1 0 1,0-1-1,0 0 0,0 1 1,1-1-1,-1 0 0,1 1 1,0-1-1,1 0 0,-1 0 1,1-1-1,0 1 0,1 0 1,-1-1-1,7 6 0,69 74-750,14 13-2971,-87-90 2380,1 1 0,0-2 0,0 1 0,0-1 0,15 10 1,6 2-1971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2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47 7040,'-15'-47'2624,"5"47"-2048,10 6 1408,0 10-1856,0 3-64,0-4-64,10 1 0,-4 2-1280,12 4-480,10 3-1312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2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269 599 9856,'-4'-3'1006,"0"0"0,0 0 0,-1 0 0,1 1 0,-1 0 0,-5-2 1,-17-10 1299,2-3-1175,18 12-1003,0 1 0,0-1 0,0-1-1,1 0 1,0 0 0,-10-12 0,-33-56 464,39 59-590,1-1 1,0 0-1,1-1 0,1 0 0,0 0 0,1 0 0,1-1 0,1 0 1,-4-27-1,6 8 10,1 1 1,4-43-1,-2 74-19,0 1-1,0-1 1,0 0-1,1 1 1,-1-1-1,1 1 1,0-1-1,1 1 1,-1 0-1,5-6 1,-6 8 2,0 0 0,1 1 1,-1-1-1,1 1 0,-1 0 1,1-1-1,-1 1 0,1 0 1,0 0-1,0 0 0,-1 0 1,1 0-1,0 1 1,0-1-1,0 0 0,0 1 1,0-1-1,0 1 0,0 0 1,0 0-1,0 0 0,0 0 1,0 0-1,0 0 0,0 0 1,2 1-1,3 2 0,-1-1 0,0 1 0,0 1 0,0-1 0,0 1 0,-1 0 0,1 0 0,8 10 0,36 42 7,40 65 20,-84-113-49,1-1-1,-1 1 1,1-2 0,13 12 0,-17-17 29,-1 1 0,1-1 1,-1 1-1,1-1 0,0 0 0,0 0 0,-1 0 0,7 1 0,-8-2 6,0 1 0,1-1 0,-1 0 0,0 0 0,1-1 0,-1 1 0,0 0 0,1 0 0,-1-1 0,0 1 0,1-1 0,-1 1 0,0-1 0,0 1 0,1-1 0,-1 0 0,0 0-1,0 1 1,2-3 0,-1 0 28,5-3 43,-1-1 0,1 1-1,0 0 1,12-7 0,-17 12-78,0 0 0,0 0 0,0 0 0,0 0 0,0 1 0,0-1 0,0 1-1,0-1 1,0 1 0,1 0 0,-1 0 0,0 0 0,0 0 0,0 0 0,0 0 0,0 1 0,0-1 0,0 1 0,1-1 0,-1 1 0,0 0 0,-1 0 0,1 0 0,3 2 0,66 48-708,79 76 1,-94-77-1668,-38-36-124,38 24 0,-49-34 1894,30 21-3550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4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 6656,'0'12'9642,"1"25"-8995,-1 32 174,-10 83-1,-10 61 273,12-139-844,3-42-189,1 36-1,4 88-576,-5-127 208,2-16-949,2 0-3287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5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8320,'1'2'3930,"4"32"-206,-4-26-3443,0 0 1,0 0-1,1 0 0,2 8 1,5 6-10,0 0-1,2-1 1,1 0 0,0 0-1,19 22 1,3-2 4,52 49-1,-50-51-98,13 11-231,-24-24-1539,-11-7-2643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5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9984,'-1'0'179,"0"-1"0,0 1 1,0 0-1,1 0 0,-1 0 0,0 0 1,0 0-1,0 1 0,0-1 1,0 0-1,1 0 0,-1 0 1,0 1-1,0-1 0,1 1 0,-12 9 4735,18-4-4529,-4-5-601,54 42 690,-5-4-94,-26-17-101,-1 1 1,23 28-1,37 56 204,29 34-192,-96-123-268,1 0-1,1-2 1,1 0 0,0-1 0,28 16 0,-28-20-2,53 27-21,-69-36-99,0 0-1,0 1 0,0 0 0,0-1 1,0 1-1,-1 1 0,6 4 0,-6-4-270,-1-1 1,2 0-1,-1-1 0,0 1 0,0-1 1,1 1-1,0-1 0,-1 0 0,6 2 1,-8-4 257,-1 1 0,1-1 0,-1 0 0,1 0 0,-1 0 0,1 0 0,0 0 0,-1 0 0,1 0 0,-1 0 0,1 0 0,-1-1 0,1 1 0,-1 0 0,1 0 0,-1 0 0,1 0 0,-1-1 0,1 1 0,16-13-3824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5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44 8448,'-5'2'862,"0"0"1,1 0-1,0 1 0,-16 10 5774,30-12-6476,-4 2-97,1-2 1,-1 1-1,1-1 0,0 0 1,0 0-1,0 0 0,-1-1 1,12-1-1,1 0 44,158-7 384,-159 7-462,91-14 80,-91 12-142,35-1 0,-37 4-300,0-1-1,30-6 1,-42 6 151,0 1-289,0-1 0,0 0 0,0 0 1,0-1-1,0 1 0,-1-1 0,1 0 0,0 0 0,-1 0 0,1 0 0,-1-1 0,4-3 0,2-3-3198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6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10112,'-15'0'4635,"24"0"-2209,26 0-1653,176 15 486,0 1-523,-144-16-630,-66 0-93,0 0 0,0 0 0,-1 1 0,1-1 0,0 0 0,0 0 0,-1 1 0,1-1 0,0 1 0,-1-1 0,1 1 0,0-1 0,-1 1 0,1-1 0,0 1 0,-1-1 0,1 1 0,-1 0 0,1-1 0,-1 1 0,0 0 0,1-1 0,-1 1 0,0 0 0,1 0 0,-1 0 0,0-1 0,0 1 0,0 0 0,0 0 0,0 0 0,0 1 0,0 34 204,0-24-153,-1 1-47,0 0 1,-1 0-1,-1 0 1,0 0 0,-5 13-1,-7 29-101,14-44-70,0 0-1,1 13 1,1-14-236,-1-7-602,0 13-4117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6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0 7296,'-1'0'232,"0"0"0,0 0 0,0 1 0,0-1 0,0 0-1,0 0 1,0 1 0,0-1 0,0 1 0,0-1 0,0 1 0,-1 0 0,1-1-46,0 1-1,0 0 1,0-1 0,0 0-1,0 1 1,0-1 0,0 1 0,0-1-1,0 0 1,0 0 0,0 0-1,-1 1 1,0 0 104,0 0 0,0 0 0,0 0 0,0 1 1,0-1-1,0 1 0,1-1 0,-1 1 0,-2 3 0,-3 2-82,4-5-143,1 1-1,0-1 1,-1 1 0,1 0-1,0 0 1,0 0-1,1 0 1,-1 0 0,0 0-1,1 0 1,-1 4 0,-1 4 211,-4 24 1,5-21-59,1 5 27,-1-1 1,3 24-1,0-6-21,1 2-91,3 0 0,17 73 0,-14-76-95,-6-26-30,1 1 0,0-1-1,0 0 1,1 0 0,0 0-1,11 15 1,-12-20 26,0 1 0,0-1-1,1 0 1,-1-1 0,1 1-1,0-1 1,0 0 0,1 1 0,-1-2-1,1 1 1,-1-1 0,1 1 0,0-1-1,8 2 1,-10-4 3,0 1 1,0-1-1,0 0 0,0 0 0,0 0 1,0-1-1,0 1 0,0-1 0,0 1 0,0-1 1,0 0-1,-1 0 0,1-1 0,4-1 1,1-2 134,-1 1 0,1-1 1,11-11-1,-14 11-79,-1 1 0,1-1 0,-1 1 0,0-1 0,0-1 0,0 1 0,-1-1 0,0 1 0,0-1 0,0 0 0,-1 0 0,0 0 0,0 0 1,0-1-1,-1 1 0,0 0 0,0-1 0,-1 1 0,1-1 0,-1 1 0,-1-1 0,1 1 0,-1 0 0,-1-1 0,1 1 0,-3-8 0,-3-3-34,0 0-1,-1 1 1,-1 0 0,-1 0-1,0 1 1,-1 0 0,0 1-1,-1 0 1,-1 1 0,-24-20-1,22 22-119,7 5-99,0 0-1,0 1 1,0 0-1,-11-5 0,17 9-159,-16-7 235,18 7-184,-1 1 0,-6-8-2964,18 8-1049,6 0 133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27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59 9472,'-13'-3'1301,"1"0"-1,0 1 1,-15 0 0,20 1-885,1 1-1,-1 1 1,0-1-1,1 1 1,-1 0-1,0 1 1,-10 3-1,8-1-51,-28 13 541,34-15-869,0-1 0,1 1 0,-1 0 0,1 0 0,-1 0 0,1 0 0,0 1 0,0-1 0,0 1-1,-2 3 1,1-2-20,1 0-1,-1 1 1,1-1-1,0 1 1,1 0-1,-1 0 1,1 0 0,0 0-1,0 0 1,0 6-1,1 5-8,1 0 1,1 0-1,0 0 0,1 0 1,1 0-1,0-1 0,1 1 0,1-1 1,0 0-1,1-1 0,0 0 1,2 0-1,-1 0 0,2-1 1,0 0-1,0-1 0,1 0 0,15 11 1,-13-11 11,0 0 1,2-1 0,-1-1 0,18 9-1,-27-17 36,1 1-1,0-1 0,0 0 0,0 0 0,0-1 0,0 0 1,0 0-1,0 0 0,1-1 0,-1 1 0,0-2 0,0 1 1,0-1-1,1 0 0,9-3 0,-10 2 8,9-1 121,-1-2 0,1 0 0,-1 0 1,0-1-1,-1-1 0,25-16 0,-24 11 31,0 0-1,-1 0 1,-1-2 0,1 0-1,13-21 1,-20 26-144,-1 0-1,0 0 1,-1 0-1,0-1 1,0 1 0,-1-1-1,0 0 1,-1 0-1,0-1 1,0 1 0,-1-13-1,-1 17-37,0 1 0,-1 0 0,1-1 0,-1 1 0,-1 0 0,1 0 0,-1 0 0,0 0-1,0 0 1,0 0 0,-1 0 0,-3-5 0,2 4-19,-1 0 0,0 1 0,-1-1 0,1 1-1,-1 0 1,0 0 0,-11-6 0,-4 0-156,-1 2 0,1 0 0,-2 1 0,-31-8 0,-111-14-2040,18 3-3021,122 19 2538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11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19 175 4992,'0'-115'7850,"0"114"-7782,0 0 0,0 0 0,0 0 0,-1 0 0,1 0-1,0 0 1,-1 0 0,1 0 0,0 1 0,-1-1 0,1 0 0,-1 0-1,0 0 1,1 1 0,-1-1 0,1 0 0,-1 1 0,-1-2 0,1 1 15,0 1 0,1-1 0,-1 0 0,0 1 0,1-1 1,-1 0-1,0 0 0,1 1 0,-1-1 0,1 0 0,0 0 0,-1 0 1,1 0-1,0 0 0,-1 0 0,1 1 0,0-1 0,0-2 1,0-22 2881,0 28-2811,0 8-104,2 0 0,-1 0 0,6 16 0,1 12 28,39 231 114,55 235-182,-75-404-82,48 159 123,-57-204-56,-11-33-387,12 31 0,-18-52 189,0 0 0,0 0 1,0 0-1,1 0 0,-1 0 1,0-1-1,1 1 0,-1 0 1,1-1-1,2 3 1,7-18-5958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11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0 264 9984,'19'16'3680,"-10"-16"-2848,19-16 256,-19 7-33,10-7-383,-3-9-64,12 1-288,0-8-128,9-2-96,9 9-96,10 1 96,9 8-352,7 1-64,12 5-704,9 1-287,-19 3-1057,-2-4-512,2 1-736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11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8 9216,'-1'-1'256,"-15"-6"6901,56 54-6030,-24-28-1008,24 25 0,-13-19 39,-2 0 1,41 57-1,81 163 683,-18 13-143,-94-185-536,111 254 409,-88-196-436,-49-112-73,-8-15-9,1-1 1,0 0-1,0 1 0,1-1 1,4 5-1,-6-26 256,0-39-196,11-86 0,-9 120-105,2-1 0,1 1 0,1 0 1,1 1-1,0 0 0,17-29 0,-22 45-3,1 0-1,0 0 1,8-9 0,-11 14-5,0 0 0,-1 0 0,1 0 0,0 1 0,0-1 0,0 0 1,0 0-1,0 1 0,0-1 0,0 0 0,0 1 0,0-1 0,0 1 0,0 0 0,1-1 0,-1 1 0,0 0 0,0 0 1,0-1-1,0 1 0,1 0 0,-1 0 0,0 0 0,0 1 0,1-1 0,-1 0 0,0 0 0,2 1 0,1 2-11,1 0-1,-1 0 0,0 0 0,0 0 0,0 1 1,0 0-1,-1 0 0,1 0 0,2 5 0,26 46-69,-18-29 3,25 56-651,-32-63-45,1-1-1,1-1 1,1 1-1,0-1 1,21 25-1,-29-39 416,0-1 0,1 0-1,0 0 1,-1 0 0,1 0 0,0 0 0,0 0-1,0-1 1,0 1 0,0-1 0,0 0-1,1 0 1,5 1 0,19-1-3278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12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37 506 8448,'6'12'2077,"0"-2"-119,-4-9-1768,-1-1 0,0 1 0,1-1 0,-1 0 0,0 1 0,1-1 0,-1 0 0,0 0-1,1 0 1,-1 0 0,2 0 0,1 0-25,0-1 1,1 1-1,-1-1 0,0 0 0,0-1 0,0 1 0,0-1 0,7-3 0,32-22 387,-29 18-451,6-5 153,0-1 0,-1 0 0,-1-2 0,0 0 0,24-30 0,-35 37-159,0 0 0,0 0 1,-1-1-1,-1 0 0,1 0 1,-2 0-1,1-1 0,-2 1 0,0-1 1,0 0-1,-1 0 0,1-24 0,-3 30-70,0 0 0,-1 1 0,0-1 0,-1 0 1,1 0-1,-1 1 0,0-1 0,0 1 0,-1 0 0,0 0 0,0 0 0,-7-9 0,1 2-5,-2 0 0,0 1 0,-17-14 0,21 20-15,0-1 1,-1 1-1,1 1 1,-1-1-1,0 1 1,0 1-1,-1-1 1,1 1-1,-1 1 1,-8-2-1,12 3-6,1 0-1,-1 1 1,1 0-1,0 0 1,-1 0-1,1 1 1,0-1-1,-1 1 1,1 0-1,0 0 0,0 0 1,-1 1-1,1 0 1,0-1-1,0 2 1,1-1-1,-1 0 1,0 1-1,1-1 0,0 1 1,-7 6-1,2 2-10,1 1 0,0-1 0,1 1 0,0 1 0,0-1 0,1 1 0,-5 25 0,1-1-11,1-1-1,3 2 0,1-1 1,2 1-1,1-1 0,2 1 0,1-1 1,14 68-1,-14-97 21,1 0 1,-1 0-1,1-1 1,1 1-1,-1 0 0,1-1 1,1 0-1,-1 0 0,1 0 1,0-1-1,9 9 1,-6-8-3,1 0 1,0-1 0,0 0 0,0 0 0,1-1-1,0 0 1,0-1 0,11 4 0,10 2-16,1-1 1,-1-2 0,2-1 0,-1-2-1,0-1 1,38-1 0,-46-3-504,-1-1 0,1-2 0,35-9 1,-38 7-638,0-2-1,-1 0 1,-1-1 0,25-15 0,19-15-2690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38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19 180 7040,'0'2'2282,"0"1"-1842,-1 0-1,0 0 0,0 0 1,0 0-1,-1 0 0,1 0 0,-1 0 1,-7 12 4978,9-14-5220,0 0-167,0 0-1,0 0 1,0 0 0,1 0 0,-1 0-1,0 0 1,1 0 0,-1 0 0,0 0-1,1 0 1,-1 0 0,1-1 0,0 1 0,-1 0-1,1 0 1,0-1 0,-1 1 0,1 0-1,0-1 1,0 1 0,0 0 0,0-1-1,-1 1 1,1-1 0,0 0 0,0 1-1,0-1 1,0 0 0,0 1 0,0-1 0,0 0-1,1 0 1,6 1 103,0 0 0,0-1 1,10 0-1,-6-1-86,17-1 83,0-1 0,0-2 0,-1-1 0,51-17 1,11-3 54,177-55 321,-163 51-496,-5 2 85,-95 27-93,0-1 1,0 1 0,0 0 0,0 0 0,0 1 0,7-1-1,-9 1-56,0 0 0,-1 0 1,1 0-1,0-1 0,0 1 0,0-1 0,0 0 0,2 0 0,-2 0-185,0 0 1,0 0 0,-1 1-1,1-1 1,0 1-1,0-1 1,0 1 0,2 0-1,-3 0 213,0 0-309,1 0 0,-1 0 1,0 0-1,1 0 0,-1 0 0,1 0 0,-1 0 1,1-1-1,-1 1 0,0-1 0,1 1 1,-1-1-1,0 1 0,1-1 0,-1 0 0,0 1 1,0-1-1,0 0 0,1 0 0,0-1 1,15-13-3459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5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1 123 8064,'0'0'5898,"0"0"-5846,0 1 1,0-1-1,0 0 0,0 0 0,0 0 0,0 0 1,0 1-1,0-1 0,0 0 0,0 0 0,0 0 1,0 0-1,0 1 0,0-1 0,0 0 0,0 0 1,0 0-1,0 0 0,0 0 0,0 1 0,0-1 1,0 0-1,1 0 0,-1 0 0,0 0 0,0 0 1,0 1 51,0-1-52,0 0 0,0 0 1,1 0-1,9 4 511,-7-2-412,-1-1-1,1 0 1,0 0 0,0 0 0,0-1 0,0 1-1,0-1 1,5 1 0,87-3 883,0-4 1,156-29 0,-10-6-941,-44 9 137,-157 24-286,-18 3-810,1 1 0,44-3-1,-63 8 135,0-1-1,-1 1 0,1 0 0,0 0 0,-1 0 0,1 0 0,-1 1 0,0-1 0,7 5 0,-3-2-1639,3 1-1042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38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8064,'-19'0'9439,"19"4"-9263,1 12-131,1 0-1,1 1 0,6 23 0,4 19 115,29 141 371,6 40-105,-40-184-372,21 76 1,-25-118 177,-2 0 0,0 0 0,-1 0 0,0 15 0,-1 9-4387,0-12-5435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39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1 249 8448,'2'6'6034,"-1"-6"-5914,5-1 170,0 0-1,0 0 1,0 0-1,0-1 1,11-5 0,18-4 239,181-21 828,-138 23-997,-2 0-78,133-23 305,-9-19-141,44-11-44,-107 36-412,-118 22-94,0 1 1,1 1-1,34 1 0,-45 1-132,-7 0 64,0 1 1,0-1-1,1 0 1,-1 1-1,0-1 0,0 1 1,0 0-1,0 0 1,0 0-1,-1 0 0,1 0 1,0 0-1,0 0 0,-1 0 1,4 3-1,6 5-1631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39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20 7808,'0'-1'119,"-9"-18"7959,0 189-6244,1 32-1316,7-86-456,2-80-47,-1-1 0,-2 0 0,-7 38 0,-11 51-63,4-58-192,11-41-143,-1 4-1164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39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8192,'9'-8'6192,"-8"10"-6118,-1-1 1,1 0 0,-1 0 0,1 0 0,0 0 0,-1 0-1,1 1 1,0-1 0,0-1 0,-1 1 0,1 0 0,0 0-1,0 0 1,0 0 0,0-1 0,0 1 0,1 0 0,-1-1-1,0 1 1,0-1 0,0 1 0,2 0 0,3 2 182,18 10 36,-2 1 1,0 1-1,-1 2 0,32 30 1,121 116 423,-126-123-646,97 61-1,-118-85-74,17 12 25,95 42 0,-134-69-141,-1 1 0,0-1 0,1 0 0,-1 0 0,1 0 0,0 0 0,-1-1 0,1 0 1,-1 0-1,1 0 0,0-1 0,-1 1 0,1-1 0,-1 0 0,8-3 0,-6 1-322,0 0 0,0-1-1,-1 1 1,1-1 0,-1 0-1,0 0 1,0-1 0,-1 0 0,1 0-1,5-8 1,23-34-3275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0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8448,'-5'8'5817,"4"-8"-5603,1 1 1,0-1-1,0 1 0,0-1 1,0 1-1,0-1 0,0 2 1,6 10 1244,-4-8-1402,0-1 0,0 0 0,1 0 0,-1 0 0,1 0 0,-1 0 0,1 0 0,0 0 0,0-1 0,0 0 0,1 1 0,-1-1 0,0 0 0,7 2 0,-2-2 111,1 0-1,-1-1 1,1 0 0,-1 0 0,15-1 0,5 0 208,52-8 0,-56 6-324,0 0 1,37 3 0,-12 1-1891,-32-2-1879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0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1 155 8960,'0'16'5173,"20"-18"-2608,11-9-1674,-16 5-789,0 1 1,0 0-1,0 1 0,24-2 1,55-3-1922,152-33 1,-220 36-190,0-1 0,-1-2 0,28-12 0,19-17-1832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1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520 1704 7936,'0'40'3133,"0"-21"1072,19-20-2984,-17-1-1112,0 1 0,0-1 0,-1 0-1,1 1 1,0-1 0,0 0 0,-1 0-1,1 0 1,-1 0 0,0-1 0,0 1-1,2-3 1,11-31 863,-13 32-872,12-44 367,-2-1-1,5-51 1,-10 54-395,0-6 34,-2-100 0,-4 98-73,-2-17-9,-21-130 1,-36-65-202,45 218 26,-3 1 1,-1 2-1,-3-1 0,-1 2 1,-3 1-1,-1 1 0,-36-44 1,35 53 7,-2 0 1,-1 2-1,-2 1 1,-1 1-1,-1 2 1,-47-28-1,78 53 122,-1 0 0,1 0 0,-1 0 0,0 0 0,0 1 0,1-1 0,-7 0-1,9 2 18,0 0 0,0 0 0,-1 0-1,1 0 1,0 0 0,0 0 0,-1 0-1,1 1 1,0-1 0,0 0 0,-1 1-1,1-1 1,0 1 0,0 0 0,0-1-1,0 1 1,0 0 0,0-1 0,0 1-1,0 0 1,0 0 0,0 0 0,1 0-1,-1 0 1,0 0 0,0 0 0,0 1-1,-1 4 3,0 0-1,0 0 0,0 0 1,1 0-1,0 0 0,0 0 1,1 0-1,-1 0 0,2 0 1,-1 1-1,2 9 0,1 11 4,1 0-1,1-1 0,10 28 1,32 78-19,2-24-26,73 123-1,-80-158 102,-32-54-34,146 245 445,-36-96-313,51 61-65,-118-168-21,90 82 1,-135-136-79,3 4-53,1-1 1,1 0-1,0-1 1,0 0-1,19 9 0,-30-17-68,0 0-1,1 0 0,-1 0 0,1 0 0,-1-1 0,0 1 1,1-1-1,-1 1 0,1-1 0,0 0 0,-1 0 0,1 0 1,-1-1-1,1 1 0,-1-1 0,1 1 0,-1-1 0,0 0 1,1 0-1,-1 0 0,0 0 0,0 0 0,1 0 1,-1-1-1,0 1 0,0-1 0,0 1 0,-1-1 0,1 0 1,0 0-1,1-2 0,16-25-3906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1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8960,'-9'6'3328,"0"3"-2592,-1-3 2304,4 13-2593,6-4-255,6 10-160,4 0 0,8 6 32,1 3 32,-1 7-671,10-7-257,-9-3-576,0 3-160,-1-18-2272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2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7808,'-19'6'3520,"19"4"-3104,10-1-320,-1-3-416,7 3-64,21 7-1472,9-1-608,10 10-96,10 0 96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2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95 344 10240,'-9'-2'9717,"6"0"-9546,0 0-1,0 0 1,0-1 0,0 1 0,1-1 0,-1 0-1,1 1 1,-4-7 0,-13-27 468,10 8-367,1 0 1,1-1 0,-3-31 0,8 49-250,0-8-15,1 1-1,2-28 1,0 14-143,-1 32 125,0 0 0,0 0 0,0-1 0,0 1 0,0 0 0,0-1-1,0 1 1,0 0 0,0 0 0,0-1 0,0 1 0,0 0 0,0 0 0,0-1 0,0 1-1,0 0 1,1 0 0,-1 0 0,0-1 0,0 1 0,0 0 0,0 0 0,1 0-1,-1-1 1,0 1 0,0 0 0,1 0 0,-1 0 0,0 0 0,0 0 0,1-1-1,9 3-321,11 10-181,-19-10 472,99 62-631,-98-63 667,0 1 0,-1-1 1,1 0-1,1 0 1,-1 0-1,0 0 0,0 0 1,0-1-1,5 1 0,32-1-76,-5 0 134,-10 3-42,0 1 1,-1 2-1,1 0 1,-1 1-1,0 2 1,43 22-1,-50-22-407,-1 2 0,0 0-1,0 0 1,19 21 0,-18-14-1912,22 28 0,-21-21-1857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6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0 9216,'-6'1'7567,"1"2"-7518,0-1 0,1 1-1,0 1 1,-1-1-1,1 1 1,1-1-1,-1 1 1,-5 7-1,-1 3-83,-10 21 0,4-7 42,-1 4-325,2 0 0,1 1-1,-13 51 1,25-79 114,-6 13-1939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2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 8320,'-19'0'8853,"19"2"-8235,-1 17-183,-5 24-1,2-17-273,-15 73 204,3-23-250,-8 150 89,20 2-3245,4-213 2610,0-10 147,1 0-1,-1 0 0,0 0 0,-1-1 1,1 1-1,-1 0 0,0 0 0,0 0 0,0-1 1,-3 6-1,2-23-4968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3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7936,'0'0'5264,"0"3"-4523,0 0-587,0 0 1,1 0-1,-1 0 1,1 0-1,0 0 1,0 0-1,0 0 1,0 0-1,1 0 1,1 2-1,22 30 565,-5-9-332,3 9 64,6 10 25,48 55 0,-49-69-413,2-2 1,1-2-1,1 0 1,46 28-1,-24-23-41,2-2 1,66 26-1,16 6-81,-132-58-95,0-1 0,1 0 0,0-1 0,-1 0 1,13 3-1,-18-5 20,1 1 0,-1-1 1,1 0-1,-1 0 0,1 0 1,0 0-1,-1 0 0,1 0 1,-1 0-1,1 0 1,-1 0-1,1-1 0,-1 1 1,1-1-1,-1 1 0,1-1 1,-1 0-1,0 1 0,1-1 1,-1 0-1,0 0 0,0 0 1,1 0-1,-1 0 0,0 0 1,0 0-1,0 0 1,0-1-1,0 1 0,1-3 1,7-24-3611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3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41 9216,'-1'1'254,"1"0"1,-1 0-1,0-1 0,0 1 1,0 0-1,1-1 1,-1 1-1,0-1 1,0 1-1,0-1 0,-9 3 3609,12-3-3357,125 9 822,158-3-869,-275-6-654,0-1 1,0-1-1,0 0 0,-1 0 1,1 0-1,0-1 0,-1-1 1,0 0-1,14-8 1,-21 11-223,0-1 0,1 1 1,-1-1-1,0 0 1,0 0-1,0 0 0,0 0 1,1-3-1,6-9-3225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3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8960,'-1'1'319,"0"0"-1,0 0 1,0 0 0,1 0 0,-1 0-1,0 0 1,1 0 0,-1 0 0,1 0 0,-1 0-1,1 0 1,-1 1 0,1-1 0,0 0-1,-1 0 1,1 1 0,0-1 0,0 0 0,0 0-1,0 0 1,1 3 0,-1-4-260,0 1 0,0 0-1,1 0 1,-1-1 0,1 1 0,-1 0 0,0-1 0,1 1 0,-1-1 0,1 1 0,0-1-1,-1 1 1,1 0 0,-1-1 0,1 0 0,0 1 0,0-1 0,-1 1 0,1-1 0,0 0-1,-1 0 1,1 1 0,0-1 0,0 0 0,0 0 0,-1 0 0,1 0 0,0 0 0,1 0-1,30 2 420,-28-2-408,25-1 248,0-2-1,-1 0 0,51-14 1,-77 17-306,1-1 0,-1 1 0,0 0 0,1 0 1,-1 0-1,1 0 0,-1 0 0,0 0 0,1 0 1,-1 1-1,0 0 0,1-1 0,-1 1 0,0 0 1,0 0-1,1 0 0,-1 0 0,0 0 0,0 1 1,0-1-1,-1 1 0,1-1 0,3 4 0,-2-1 48,0 0 0,0 0-1,-1 0 1,1 0 0,-1 1 0,0-1-1,0 1 1,0-1 0,-1 1-1,2 7 1,-1 1-12,-1-1 0,0 1 0,-2 18 0,0 1-37,1 195-102,0-218-261,0 0 0,1 1 0,0-1 0,0 0 0,1 0 0,4 10 0,-6-19 306,0 1 0,0-1 0,0 0 0,0 0 0,0 1 1,0-1-1,0 0 0,0 1 0,1-1 0,-1 0 0,0 0 0,0 1 0,0-1 0,0 0 0,1 0 0,-1 1 0,0-1 0,0 0 0,0 0 0,1 0 1,-1 1-1,0-1 0,1 0 0,-1 0 0,0 0 0,0 0 0,1 0 0,-1 0 0,0 0 0,1 1 0,-1-1 0,0 0 0,0 0 0,1 0 0,-1 0 1,0 0-1,1 0 0,-1 0 0,0 0 0,1-1 0,-1 1 0,0 0 0,0 0 0,1 0 0,-1 0 0,0 0 0,1 0 0,-1-1 0,0 1 0,0 0 1,1 0-1,-1 0 0,0-1 0,0 1 0,0 0 0,1-1 0,12-16-2495,-11 13 1956,15-21-2497,1-5-262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4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16 7296,'-28'-15'6112,"2"24"-4054,22-7-1953,-1 1-1,1 0 1,0 0-1,0 0 1,0 0-1,1 1 0,-1 0 1,1 0-1,0 0 1,0 0-1,0 0 1,0 0-1,1 1 1,0 0-1,0-1 1,-2 9-1,0-3-57,2 0 1,0 0-1,0 0 0,0 0 1,2 1-1,-1-1 0,3 21 1,0-12-68,1 1 0,1-1 0,8 26 0,-8-34 21,1 0 1,0 0-1,0 0 0,1 0 1,0-1-1,1 0 1,0-1-1,1 1 0,10 10 1,-13-16 16,0 0 0,0 0 0,1 0 0,-1 0 0,1-1 0,0 1 0,-1-2 0,2 1 0,-1-1 1,0 0-1,0 0 0,1 0 0,-1-1 0,1 0 0,-1 0 0,1-1 0,-1 0 0,10-1 0,-5 0 77,-2-1-1,1-1 1,0 0-1,0 0 0,-1-1 1,0-1-1,0 1 1,0-1-1,0-1 1,-1 1-1,10-10 1,-8 7 56,-1-1 0,0-1 1,-1 0-1,0 0 1,0 0-1,-1-1 0,0 0 1,7-17-1,-13 24-124,1 0 0,-1 0 0,1 0 0,-1 0-1,-1 0 1,1 0 0,0 0 0,-1 0 0,0 0 0,0 0 0,0 0-1,-1 0 1,1-1 0,-1 1 0,0 0 0,0 0 0,0 0 0,-1 1-1,1-1 1,-1 0 0,0 0 0,0 1 0,0-1 0,-1 1 0,1 0 0,-5-4-1,0 0-24,-1 0 0,0 0 0,0 1 0,-1 1 0,1-1 0,-19-7 0,1 3-121,-34-10 0,46 17-341,0 0 0,0 1 0,0 1-1,-23 1 1,29 0-92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4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75 9216,'-52'0'5413,"50"1"-5299,1-1 1,0 0-1,0 1 1,0-1-1,0 0 1,0 1-1,0-1 1,0 1-1,0 0 0,0-1 1,0 1-1,0 0 1,0-1-1,0 1 1,0 0-1,1 0 1,-1 0-1,-1 1 1,0 1 168,0 0-235,0-1 0,0 1-1,0 0 1,0-1-1,1 1 1,-1 0-1,1 0 1,0 1-1,0-1 1,0 0-1,0 0 1,0 0-1,1 1 1,-1-1-1,1 0 1,0 1-1,0-1 1,0 0-1,1 1 1,-1-1-1,1 0 1,1 4-1,1 3-27,0 0-1,1 0 1,0-1 0,1 1-1,11 16 1,-10-16 18,0 0 11,0-1 1,1 1 0,0-1 0,0-1-1,1 0 1,0 0 0,0 0 0,12 8-1,-15-13-1,0 0 0,0-1 0,0 1-1,0-1 1,0 0 0,0 0-1,1-1 1,-1 1 0,1-1 0,-1 0-1,1-1 1,-1 1 0,1-1-1,-1-1 1,1 1 0,-1-1 0,1 1-1,7-4 1,-7 2 66,0 0 0,0-1 0,0 0 0,0-1 0,0 1 0,-1-1 0,0 0 0,0-1 0,0 1 0,0-1 0,-1 0 0,1 0 0,-1 0 0,-1-1 0,1 1 0,-1-1 0,0 0 0,0 0 0,0 0 0,-1 0 0,0-1 0,-1 1 0,2-8 0,-3 12-73,0-1 0,0 0 0,0 0-1,0 0 1,0 0 0,-1 1 0,1-1 0,-1 0 0,0 1 0,0-1-1,0 0 1,0 1 0,0-1 0,-1 1 0,1-1 0,-1 1 0,0 0-1,1 0 1,-1 0 0,0 0 0,0 0 0,-1 0 0,-2-2 0,-5-3 48,-1 0 1,0 0 0,-21-7 0,24 10-81,-14-5-85,1 2 0,-2 1 0,-36-7 1,28 7-1187,-32-10 1,62 16 1163,0 0-1,0-1 1,0 1 0,0 0 0,0-1 0,1 1 0,-1 0 0,0-1-1,0 1 1,0-1 0,0 1 0,1-1 0,-1 0 0,0 1-1,0-1 1,1 0 0,-1 0 0,1 1 0,-1-1 0,1 0 0,-1 0-1,1 0 1,-1 0 0,0-1 0,2 0-224,-1 0 0,0 0-1,0 0 1,1 0 0,-1 0 0,1 0 0,0 0 0,0 0-1,0 0 1,0 0 0,2-3 0,14-26-3971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5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21 7296,'-8'-20'7638,"7"31"-5559,3 25-1713,12 67 1,-2-27-412,15 197 27,20 146 132,-43-395-312,0-1 1,2 0 0,0 0-1,12 25 1,-16-42-287,5 8-263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6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8064,'0'2'310,"1"1"1,0 0-1,-1-1 1,1 1 0,-1-1-1,0 1 1,1 0-1,-1-1 1,-1 4-1,1 4 281,0-8-385,1 0 0,0-1 0,0 1 1,0 0-1,0-1 0,0 1 0,0-1 0,0 1 1,1-1-1,-1 0 0,0 0 0,1 1 0,-1-1 1,1 0-1,-1 0 0,1 0 0,2 0 1,6 2 370,-7-2-431,1 1 0,0-1 0,1 0 0,-1-1 0,0 1 0,0-1 0,0 1 0,0-1 0,5-1 0,100-24 1571,77-14-954,199-2-566,-244 25-330,-119 14-414,27 2 0,-19 0-6060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6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17 9728,'-8'-13'3205,"8"13"-3143,0 0 0,0-1 0,0 1 0,0 0 0,-1 0 0,1 0 0,0-1 0,0 1-1,0 0 1,0 0 0,0 0 0,-1-1 0,1 1 0,0 0 0,0 0 0,0 0 0,-1 0 0,1 0 0,0 0 0,0-1 0,0 1 0,-1 0 0,1 0 0,0 0 0,0 0 0,0 0 0,-1 0-1,1 0 1,0 0 0,0 0 0,-1 0 0,1 0 0,0 0 0,0 0 0,-1 0 0,-5 8 1062,0 9-777,4 4-186,1 0 0,1 38 0,2-10-68,-2 226 254,0 31-464,0-103-4198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6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7 9216,'-1'-1'624,"0"1"-167,0-1-1,0 0 1,0 1-1,0-1 1,-1 1 0,1-1-1,0 1 1,0-1-1,0 1 1,-1 0-1,1 0 1,-3-1 0,15 10 849,21 26-431,3 4-491,32 19 174,93 61 0,-159-118-554,52 34 121,64 32 1,62 19-79,-32-29-249,-139-54 59,1-1 0,0 0-1,0 0 1,0-1 0,0 0 0,10 0 0,-15-1-133,0 0-1,-1 0 1,1-1 0,0 0 0,-1 1-1,1-1 1,-1 0 0,1-1 0,-1 1-1,1-1 1,-1 1 0,0-1 0,1 0-1,-1 0 1,0-1 0,0 1 0,-1 0 0,4-4-1,13-23-3621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6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8960,'3'1'409,"-1"0"0,0 0 0,1 0 0,-1 1 0,0-1 0,1 1 0,-1-1 0,0 1 0,0 0 0,0 0 0,-1 0 0,1 0 0,0 0 0,-1 1 0,1-1 0,1 4 0,10 12 819,-6-12-1106,0 1 1,1-1-1,0 0 1,0-1-1,13 7 1,46 18 88,-51-23 37,185 84-584,-187-84-932,0-1 0,0 0-1,1-1 1,0-1-1,20 4 1,-12-4-2241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7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8320,'1'1'357,"0"1"0,0-1 0,0 1 0,0-1 0,0 1 0,0 0 0,0-1 1,-1 1-1,1 2 0,7 10 1069,-8-13-1261,0 0 1,1 0-1,-1-1 1,0 1-1,1 0 0,-1 0 1,0-1-1,0 1 1,0 0-1,0 0 1,0 0-1,0-1 0,0 1 1,0 0-1,0 0 1,0 1-1,-1 1 281,2-1-297,0 0 0,-1 0 0,1 0 0,0-1 0,0 1-1,1 0 1,-1 0 0,0 0 0,1-1 0,-1 1-1,0-1 1,1 1 0,0-1 0,-1 0 0,1 1-1,3 1 1,8 7 319,-11-8-421,0-1 1,1 1 0,-1 0-1,1-1 1,-1 0-1,1 1 1,0-1 0,-1 0-1,1-1 1,0 1-1,0 0 1,0-1 0,0 0-1,-1 1 1,1-1-1,5-1 1,16 3 145,15 2 150,76 0 0,-85-4-298,35-10 56,9 4-3637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7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75 8576,'0'1'360,"0"0"0,0 1 0,0-1 0,0 0 0,-1 0 1,1 0-1,-1 1 0,1-1 0,-1 0 0,0 1 0,0 0-106,1-1-1,-1 0 0,0 0 0,1 0 0,0 1 0,-1-1 1,1 0-1,0 0 0,-1 1 0,1 2 918,2-4-873,3 0-61,9 0 297,-1 0 0,1-1 0,24-5 0,-23 3-347,1 1-1,30 0 0,4-1-30,-2-1 16,172-22 280,-151 18-737,-48 6-808,1-1 0,-1 0 0,0-2 1,26-8-1,-25 3-1360,4-5-1243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48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160 180 7552,'-1'-2'207,"1"-1"0,-1 1 1,0 0-1,0 0 0,-1 0 0,1 0 1,0 0-1,-1 0 0,1 0 1,-1 0-1,0 0 0,1 1 0,-1-1 1,0 1-1,0-1 0,0 1 1,0 0-1,0-1 0,-1 1 0,1 0 1,0 1-1,-1-1 0,1 0 1,0 1-1,-1-1 0,1 1 0,0 0 1,-1 0-1,-2 0 0,3 0-112,1 0-1,-1 0 0,1 0 1,-1-1-1,1 1 0,-1 0 1,1 0-1,-1-1 0,1 1 1,-1-1-1,1 0 0,0 1 1,-1-1-1,1 0 0,-2-1 1,2 2-60,0-1 1,1 1-1,-1 0 1,0-1-1,0 1 1,1 0-1,-1 0 1,0 0-1,0-1 1,0 1-1,1 0 1,-1 0-1,0 0 1,0 1-1,1-1 1,-1 0-1,0 0 1,0 0-1,0 0 1,1 1-1,-2 0 1,1-1 25,0 1-34,-1-1-1,1 1 0,0 0 1,0 0-1,-1 0 0,1 0 1,0 0-1,0 0 0,0 0 1,0 0-1,0 0 0,0 1 1,0-1-1,1 0 0,-1 0 1,0 1-1,0 1 1,-8 27 198,8-23-189,-9 38 132,2 0 0,2 0 0,0 69 0,8-51-5,18 124-1,-6-126-6,2 0-1,27 65 1,-15-47 39,-14-35-102,37 96 303,-42-118-260,2 0-1,0 0 1,2-1 0,14 20 0,-23-36-82,1 0 1,-1 0-1,1-1 0,-1 1 1,1-1-1,1 0 1,-1 0-1,0-1 0,10 5 1,-11-6-10,0-1 1,0 0 0,1 0-1,-1 0 1,0 0 0,1-1-1,-1 1 1,0-1 0,1 0-1,-1-1 1,0 1 0,1-1-1,-1 0 1,0 0 0,5-1-1,6-4 134,0 0-1,-1-1 0,0 0 0,26-19 0,46-45 446,-77 63-565,15-14 220,31-34 1,-46 46-199,-1-1 0,-1 0-1,0 0 1,0-1 0,-1 0 0,7-20 0,-5 6 70,-2 1 0,-1-1 0,-1 0 0,2-46 0,-6 22 53,-10-81 0,1 70-146,-3 1 0,-2 1 0,-23-62 0,24 87-57,0 1 0,-3 1 0,0 1 0,-2 0 0,-2 1 0,-39-48 1,46 65-178,1 0 1,-1 1 0,-1 0 0,0 1 0,-1 1-1,0 0 1,-1 1 0,1 0 0,-2 2 0,1 0-1,-1 0 1,0 2 0,-1 0 0,1 1 0,-1 1-1,0 0 1,0 2 0,0 0 0,-22 1 0,-60 15-2679,69-6 822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4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507 1311 7808,'0'0'148,"1"0"1,0 0 0,-1 0-1,1 0 1,-1 1-1,1-1 1,0 0 0,-1 0-1,1 1 1,-1-1 0,1 0-1,-1 1 1,1-1-1,-1 0 1,1 1 0,-1-1-1,1 1 1,-1-1-1,0 1 1,1-1 0,-1 1-1,0-1 1,1 1-1,-1 0 1,0 0 0,5 6 531,-5-7-583,0 1 1,1-1 0,-1 1 0,0-1 0,1 1-1,-1-1 1,0 1 0,0-1 0,0 1 0,0-1-1,0 1 1,1 0 0,-1-1 0,0 1 0,0-1-1,0 1 1,0-1 0,-1 2 0,2 4 289,2-2-173,1 0 0,-1 0 0,1 0 0,0 0 0,0-1 0,7 5 0,1 2 250,-10-9-403,0 0-1,0 0 0,0 0 0,0 0 1,0 0-1,0 0 0,0 0 0,1-1 1,-1 1-1,0-1 0,4 1 0,30-2 395,-17 1-193,-13-1-186,1 0 0,-1 0 0,1-1-1,-1 0 1,0 0 0,1 0 0,-1-1-1,0 1 1,5-5 0,11-4 57,-18 9-91,0 0 1,0 0-1,0-1 0,-1 1 0,1-1 1,-1 0-1,0 0 0,0 0 0,0-1 1,0 1-1,0-1 0,-1 1 0,0-1 1,3-5-1,-2 2 14,0 0 1,-1 0-1,0 0 1,0-1-1,-1 1 0,0-1 1,0 1-1,-1-9 0,0 11-49,-9-243 205,5 214-193,-5-51-28,-35-147 1,35 203-4,-1-1 0,-2 2 0,-16-32 0,17 41 10,0 1 1,-1 1 0,-1 0 0,-1 0 0,-22-21 0,-9-3-190,-2 1 0,-2 2 1,-93-55-1,80 60 91,-154-75-248,214 107 345,-1 0 0,0 0 0,0 0 0,0 0 0,0 0 0,-6 0 0,7 4-72,3 1 64,-1 1 1,1 0-1,0-1 0,0 1 0,1-1 1,-1 1-1,1-1 0,0 0 1,0 1-1,0-1 0,4 5 0,5 6-23,20 21 0,-27-31 34,424 526 107,-398-491-44,43 50 220,113 106 0,-150-162-235,2-2 1,55 35-1,90 43 122,-136-83-117,-36-20-234,7 4 326,31 13-1,-45-22-319,0 0-1,0-1 0,1 1 0,-1-1 1,1 0-1,-1-1 0,1 1 0,-1-1 1,1 0-1,-1 0 0,1 0 0,-1 0 1,8-2-1,-8 0-1100,0-1 0,0 1 0,0-1 0,0 1 0,-1-1 0,1 0 1,3-5-1,-1 3-133,18-19-2276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4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25 8448,'-2'-2'285,"1"0"-64,0 1 0,1-1 0,-1 1 0,0 0 1,-1-1-1,1 1 0,0 0 0,0-1 0,-1 1 0,1 0 0,0 0 0,-1 0 0,1 0 0,-1 1 0,1-1 1,-15-3 6573,8 15-6315,7-10-474,1 1 0,0-1 0,0 1 0,0 0 0,0-1 0,0 1 0,0 0 0,0-1 0,1 1 0,-1-1 0,1 1 0,-1-1 0,2 4 0,11 21-70,-11-22 49,11 15-298,0-1-1,1 0 1,18 18-1,-3-4-757,4 4-508,14 17-1791,-27-28 826,-2-8-661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5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7936,'-9'0'4352,"18"0"-4704,0 6-96,7 3-2816,12 1-1248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5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159 525 9344,'-1'-1'288,"0"0"0,0 0 0,0 0 0,0 0 0,0 0 0,-1 1 0,1-1 0,0 1 0,0-1 0,-1 1 0,1-1 0,0 1 0,-1 0 0,1-1 0,0 1 0,-1 0 0,1 0 0,-6 0 2010,5 0-2183,0-1 0,0 0-1,0 1 1,0-1 0,0 0 0,0 0-1,0 0 1,1 0 0,-1 0 0,0-1-1,1 1 1,-1-1 0,1 1-1,-1-1 1,1 1 0,-2-3 0,-2-3 40,0 0 0,-7-15 0,-1-10 212,2 1-1,-13-62 1,16 60-187,1-3-5,1 0-1,2-1 1,1-50 0,2 71-131,1-15-21,0 29-28,0 1 0,1-1-1,-1 1 1,0-1 0,1 1 0,-1-1 0,1 1-1,-1 0 1,1-1 0,-1 1 0,1 0 0,0-1-1,0 1 1,0 0 0,1-2 0,-1 3 6,0 0 0,0-1 1,0 1-1,0 0 1,0 0-1,0 0 0,1 0 1,-1 0-1,0 0 1,0 0-1,0 0 0,0 0 1,0 0-1,0 0 0,0 1 1,0-1-1,0 0 1,0 1-1,0-1 0,0 1 1,0 0-1,0-1 1,0 1-1,0-1 0,-1 1 1,2 1-1,4 3-56,0 1 0,-1 0 0,0 0 0,0 1 0,7 11 0,18 40-184,-6-9 179,-10-23 47,11 19 46,-23-41-34,1-1 1,0 1-1,0 0 1,0-1 0,0 0-1,1 0 1,-1 0-1,6 3 1,-7-4-8,0-1 1,1 0 0,-1 0 0,1 0-1,0 0 1,-1 0 0,1-1-1,-1 1 1,1-1 0,0 0-1,-1 0 1,1 0 0,4 0 0,-1-2 2,1 1 1,0-1-1,10-4 1,17-5-15,-30 11 20,-1 0 0,0 0 0,1 0 0,-1 0 0,0 1 0,0-1 0,1 1-1,-1 0 1,0-1 0,0 2 0,0-1 0,0 0 0,0 1 0,3 1 0,2 3-6,0-1 0,-1 1 0,0 0 0,7 8 0,154 173-2092,-156-173 1773,18 23-879,-4-3-1596,-4-12-2863,4-5 756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6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0 6784,'-1'1'8597,"-2"2"-8443,0 0 0,0 0 0,0 0 0,0 0 0,1 0 1,0 1-1,-1-1 0,2 1 0,-1 0 0,0 0 0,1 0 0,-3 7 0,1 3 121,-1 0-1,-1 22 0,2 135 379,3-34-426,-8 173-29,8-40-1164,-7-292-5977,5-1 3503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6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8448,'0'-6'3596,"1"7"-3415,-1 0 0,0 0-1,1 0 1,-1 0 0,1-1-1,-1 1 1,1 0 0,-1 0-1,1 0 1,-1-1 0,1 1-1,0 0 1,0-1 0,-1 1-1,1 0 1,0-1 0,0 1-1,1 0 1,51 23 1129,91 56-1,44 48-382,-98-65-468,-20-14-222,72 47 38,-95-66-222,53 32 1,-56-35-15,-29-17-51,0 0 1,24 10 0,-26-14 47,8 3-222,-20-9 88,0 0-1,1 0 1,-1 0-1,0 0 1,0-1-1,0 1 1,0 0-1,1 0 1,-1-1-1,0 1 1,0 0-1,0-1 1,0 1-1,0-1 1,0 0-1,0 1 1,0-1-1,1-1 1,3-2-762,8-9-2163,-6-1-1067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6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17 254 7552,'0'2'259,"0"-1"1,0 1-1,-1-1 1,1 0-1,-1 1 1,1-1-1,-1 1 0,1-1 1,-2 2-1,-2 12 2715,0-10-1836,1 0 873,10-7-691,-2-1-1048,-1 0 1,1-1 0,0 1-1,-1-1 1,5-5-1,16-13 279,-1 7-413,2 0 0,0 2-1,0 1 1,49-14-1,-24 8-62,-33 12-55,30-12 71,79-39 1,-25 8-3559,-98 47 3039,-1 1 0,0-1 0,0 1 0,0-1-1,0 0 1,4-4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7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8320,'4'-4'5664,"-4"5"-5590,0-1-1,1 0 1,-1 1 0,0-1 0,0 0 0,0 1 0,0-1 0,0 0 0,0 1 0,1-1 0,-1 0 0,0 0 0,0 1 0,0-1 0,1 0-1,-1 0 1,0 1 0,0-1 0,1 0 0,-1 0 0,0 0 0,0 1 0,1-1 0,-1 0 0,0 0 0,1 0 0,13 3 907,20-5-255,-31 2-638,82-11 1331,-25 8-951,67-2-307,-102 5-891,-1-1-1,40-7 0,-54 7 126,-5 0-168,1 0 1,-1 0-1,10-4 1,7-5-1772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7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18 129 8448,'-17'9'8911,"34"-9"-8607,0-1-1,-1-2 0,1 1 1,32-11-1,62-30 861,-82 31-858,5 0-35,65-15 0,-30 9-285,-63 17 28,-1-1 0,1 1 0,0 0 0,0 0 0,0 1 0,-1-1 0,1 1 0,0 1 0,9 0 0,-13 0-5,1 0 0,-1 0 0,1 0 0,-1 0 0,1 1 0,-1-1 0,0 1 0,1-1 0,-1 1 1,0 0-1,0 0 0,0 0 0,-1 0 0,1 0 0,0 0 0,-1 0 0,1 0 0,-1 1 0,0-1 0,0 1 0,0-1 0,0 1 0,1 4 0,32 169-37,-22-95 126,-6-40-239,-3 1 0,-2 52 1,-1-55-964,0-38 951,-1 0 0,1 0-1,0 0 1,1 0 0,-1 0-1,0 0 1,0 0-1,0 0 1,1 0 0,-1 0-1,0 0 1,1 0 0,-1 0-1,1 0 1,-1 0-1,1 0 1,0 0 0,-1 0-1,2 1 1,-1-2-71,0 0 1,0 0-1,-1 1 0,1-1 1,0 0-1,0 0 1,0 0-1,0 0 1,-1 0-1,1 0 0,0 0 1,0-1-1,0 1 1,-1 0-1,1 0 0,0 0 1,0-1-1,-1 1 1,1-1-1,0 1 0,-1 0 1,1-1-1,0 1 1,-1-1-1,1 1 0,0-1 1,-1 0-1,1 0 1,16-13-3473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8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8 6912,'0'-1'213,"0"1"0,-1-1 0,1 1 0,-1-1 0,1 1 0,-1-1 0,1 1 0,-1-1 0,0 1 0,1 0 0,-1-1 0,0 1 0,1 0 0,-1 0 0,0-1 0,1 1 0,-1 0 0,0 0 0,1 0 0,-1 0 0,0 0 0,1 0 0,-1 0 0,0 0 0,-1 0 0,-27 0 1964,20 1-986,4-2-1040,1 1-1,0 1 0,-1-1 1,1 1-1,0-1 0,0 1 1,-1 0-1,-5 3 0,8-2-117,-1-1 1,1 1-1,-1 0 0,1 0 0,0 0 1,0 0-1,0 0 0,0 0 1,0 0-1,1 1 0,-1-1 0,1 1 1,-2 3-1,1-1 21,0-1 0,1 1 0,0 0-1,0-1 1,0 1 0,0 0 0,1 9 0,3 35-98,-3-46 35,2 11 11,0 1 0,1-1 1,1 1-1,0-1 0,8 16 0,36 61 175,-8-15-201,-35-66 39,1 0-1,0-1 1,0 0 0,11 12 0,1 1 28,-18-21-30,1 0-1,-1 0 0,1 0 1,0-1-1,0 1 1,-1 0-1,1 0 1,0-1-1,0 1 0,0-1 1,0 1-1,-1-1 1,1 1-1,0-1 1,0 1-1,0-1 1,0 0-1,0 0 0,0 1 1,0-1-1,0 0 1,0 0-1,1 0 1,-1 0-1,0 0 0,0 0 1,0-1-1,0 1 1,0 0-1,0 0 1,0-1-1,1 0 1,0 0 47,0 0 0,0-1 1,1 1-1,-1-1 1,0 0-1,0 1 1,-1-1-1,1 0 1,0 0-1,-1 0 1,3-3-1,0-3 112,-1 1 1,1-1-1,-1 0 0,0 0 0,-1 0 1,0 0-1,2-13 0,-2-4 118,-1-31 1,-1 33-138,-1 8-100,0 1 1,0-1-1,-1 1 0,-1 0 1,-9-27-1,10 33-53,-2 0 0,1 1 0,-1-1 0,0 1 0,-1 0 0,1 0 0,-1 1 0,-1-1 0,1 1 0,-1 0 0,-10-8 0,-18-8-1376,-63-30 0,92 49 227,15 4-3052,-9-1 3880,0 0 0,1-1 0,0 1 0,15-8-3327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8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 8192,'-2'0'333,"-1"1"0,1-1 0,0 1 0,-1-1 0,1 1 0,0 0 0,-1 0 0,1 0 0,0 1 0,0-1 0,0 0 0,0 1 0,0-1-1,0 1 1,1 0 0,-1 0 0,0 0 0,1 0 0,0 0 0,-1 0 0,-1 3 0,1-1-181,-1 1 0,1 0-1,0 0 1,0 0 0,1 0-1,-1 0 1,1 0 0,0 0-1,0 9 1,1 0 3,0 0-1,1-1 1,0 1 0,6 24-1,-5-33-137,2 11 6,0-1 1,2 1-1,-1-1 1,2 0 0,0-1-1,13 20 1,-8-17-15,0-1 0,23 21 0,-30-32 34,0 0-1,0-1 1,1 0 0,-1 0-1,1 0 1,0-1-1,0 0 1,0 0 0,1-1-1,-1 1 1,10 1-1,-12-4 52,0 1-1,0-1 0,0 0 1,-1-1-1,1 1 0,0-1 0,0 1 1,0-1-1,0 0 0,-1 0 1,1-1-1,-1 1 0,1-1 0,-1 0 1,1 0-1,-1 0 0,0 0 1,0-1-1,0 1 0,0-1 0,0 0 1,-1 0-1,1 0 0,-1 0 0,0 0 1,0 0-1,0-1 0,2-4 1,-1 3 17,-1-1 0,1 1 0,-1-1 0,-1 0 0,1 0 0,-1 0 0,0 0 0,-1 0 0,1 0 0,-1 0 0,0 0 0,0 0 0,-1 0 0,0 0 0,0 0 0,-1 0 0,-3-10 0,0 7-53,0-1 0,-1 1 0,0 0-1,-1 1 1,0 0 0,0 0 0,0 0 0,-13-9-1,-7-2-1090,-39-23-1,8 7-2128,56 34 2898,0 0 1,1 0-1,-1 0 0,0-1 1,0 1-1,0-1 0,1 1 0,-1-1 1,1 0-1,-1 0 0,1 1 1,0-1-1,0 0 0,0 0 0,0 0 1,0 0-1,0-1 0,0 1 0,1 0 1,-1 0-1,1 0 0,0-1 1,-1 1-1,1 0 0,0 0 0,0-1 1,1 1-1,-1-3 0,8-28-3378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3:59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91 7936,'-1'-3'194,"1"0"11,-1 0 1,1 0-1,-1 0 0,0 0 1,0 0-1,0 0 0,0 1 1,0-1-1,-1 0 0,1 1 1,-1-1-1,0 1 1,1-1-1,-1 1 0,0 0 1,-5-4-1,-4-7 640,10 11-664,0 0 0,-1 1 0,1-1 1,-1 0-1,1 1 0,-1-1 0,1 1 0,-1-1 1,0 1-1,0 0 0,0-1 0,1 1 1,-1 0-1,0 0 0,-1 1 0,1-1 0,0 0 1,-4 0-1,4 1-56,-1 0 0,0 0 0,1 1 0,-1-1-1,0 1 1,1-1 0,-1 1 0,1 0 0,-1 0 0,1 0 0,-1 0 0,1 0 0,0 1 0,0-1 0,-1 1-1,1 0 1,-3 3 0,0 1-43,0 1-1,0 0 1,1 0-1,-6 12 1,-3 7 86,6-14-109,0 1 1,1 1-1,-6 17 0,-15 43 110,11-34-135,14-34-31,-2 2 3,1-1 0,1 1 1,0 0-1,0 0 1,0 0-1,0 14 1,2 52-215,0-72 200,0-1 0,0 1 1,1-1-1,-1 0 0,0 1 1,0-1-1,1 0 0,-1 0 0,1 1 1,-1-1-1,1 0 0,0 0 1,0 0-1,-1 1 0,1-1 0,0 0 1,0 0-1,0 0 0,0 0 1,0-1-1,0 1 0,0 0 1,1 0-1,-1-1 0,0 1 0,0 0 1,0-1-1,1 1 0,-1-1 1,0 0-1,1 1 0,-1-1 0,0 0 1,1 0-1,-1 0 0,3 0 1,3 0 0,1 0 0,-1-1 1,1 0-1,-1 0 0,11-3 0,159-44 18,-144 39-10,0 3-1,35-3 0,-48 7 10,1 1-1,0 2 0,-1 0 1,30 5-1,-42-4 22,-2-1 28,-1 0 1,1 0-1,9 4 0,-14-4 16,0-1 0,0 1 0,0-1-1,0 1 1,0-1 0,0 1 0,0 0 0,0-1-1,0 1 1,-1 0 0,1 0 0,0 0 0,-1-1 0,1 1-1,0 0 1,-1 0 0,1 0 0,-1 0 0,1 0-1,-1 0 1,0 0 0,0 0 0,1 0 0,-1 0 0,0 3-1,0-2 40,-1 0-1,1 0 0,-1-1 0,1 1 0,-1 0 1,0 0-1,0 0 0,0 0 0,0-1 0,0 1 1,0 0-1,0-1 0,-3 3 0,-19 18 350,11-14-421,1-1 0,-2 0 0,1-1-1,-1 0 1,0-1 0,0 0 0,-20 4-1,-31 12-33,60-19-96,1-1 1,-1 1 0,1-1-1,-1 0 1,0 0 0,1 0-1,-5 0 1,4-1-990,15-10-2107,-3 5 1483,1 0-1,0 0 1,16-5 0,-6 2-145,18-8-1844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0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10 8704,'-19'-10'8671,"19"29"-8639,9-4-32,1 10 0,-1 0-96,0 6 0,10 3-512,0-3-223,-1 4-385,1-1-32,-1-13-2720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0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62 6144,'-15'-41'2058,"14"40"-1961,0-1 0,1 1-1,-1-1 1,1 1-1,-1-1 1,1 1 0,0-1-1,0 0 1,0 1-1,0-4 1,0 5-87,0 0 1,1 0-1,-1 0 0,0 0 1,0 0-1,1 0 1,-1 0-1,0 0 0,1 0 1,-1 0-1,0 0 1,0 0-1,1 0 0,-1 0 1,0 0-1,0 0 1,1 0-1,-1 0 0,0 0 1,0 1-1,1-1 0,-1 0 1,0 0-1,0 0 1,1 0-1,-1 1 0,0-1 1,0 0-1,0 0 1,0 0-1,1 1 0,-1-1 1,0 0-1,0 1 1,22 26 50,-13-15-49,16 16 0,11 13 2,68 108 364,53 68 1052,-127-179-258,-3-4 979,1-2 1,51 47-1,-52-56 4,-26-22-1723,-2-2-123,-2-2-253,0 0 0,0 0 0,0 0 0,0-1 0,1 1 1,0-1-1,-1 1 0,1-1 0,1 0 0,-3-7 0,0 1 18,1 0-1,0 0 1,-2-14 0,2-15 57,4-52 0,0 36-94,-1 51-37,0-1 1,0 0 0,1 1-1,0-1 1,-1 1 0,2-1 0,1-4-1,-3 8-3,1 0 0,-1 0 0,1 0 0,-1 0 0,1 0 0,-1 0 0,1 0 0,0 0 0,0 0-1,-1 1 1,1-1 0,0 0 0,0 0 0,0 1 0,0-1 0,0 0 0,0 1 0,0-1 0,0 1 0,0-1 0,0 1-1,0 0 1,1 0 0,-1-1 0,0 1 0,0 0 0,0 0 0,0 0 0,1 0 0,-1 0 0,0 0 0,2 1 0,6 2-6,0 0 0,1 1 0,-1 1 1,0-1-1,-1 2 0,1-1 0,-1 1 0,8 7 1,16 11-180,18 10-263,62 39-1852,-95-64 1512,0 0 0,0-1 1,1-2-1,0 1 0,19 3 1,-19-6-182,-7-2 89,-1 1-1,1-2 0,13 2 0,10-8-2561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0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7 8320,'-6'-6'4851,"3"6"-3500,-6 8 345,7-6-1611,1 1 0,0-1 0,0 1 0,0-1 0,0 1 0,0-1-1,0 1 1,1 0 0,-1-1 0,1 5 0,0 33 272,0-19-299,-9 132 220,9-115-500,0 224 131,0-86-7383,-2-155 3538,2-20 3714,0 0 0,0-1 0,-1 1-1,1-1 1,0 1 0,-1 0 0,1-1 0,-1 1-1,1-1 1,-2 2-667,1-1 667,0 0 0,1-1 215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1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8064,'2'2'3808,"28"24"-1224,43 32 0,10 7-2046,81 97 79,-109-105-535,107 124-402,-131-141-2053,-1 1-1,42 81 1,-53-87-976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1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1 552 7936,'1'-1'494,"0"1"0,1-1 1,-1 1-1,1-1 0,-1 1 0,1 0 1,-1-1-1,1 1 0,-1 0 1,3 0-1,-2 0 17,0 0 1,0 0 0,0-1-1,0 1 1,0 0 0,0-1-1,3-1 1,41-21 1317,-28 15-1468,13-5 261,55-16 1,184-28 133,-2 0-339,214-103 531,-114 33-669,-184 70-749,-142 46-244,-38 11 467,0-1-1,0 1 1,0 0 0,0 0 0,-1 0 0,1 0 0,0 1 0,7 1 0,-11-2 86,1 1 1,0-1-1,-1 0 0,1 0 1,-1 1-1,1-1 1,0 1-1,-1-1 1,1 1-1,-1-1 1,1 1-1,-1-1 0,0 1 1,1-1-1,-1 1 1,1-1-1,-1 1 1,0 0-1,0-1 0,1 1 1,-1-1-1,0 1 1,0 0-1,0-1 1,1 1-1,-1 0 0,0 1 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2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8448,'9'-9'6629,"-9"12"-5904,0 462 2022,10-276-2587,-10-76-3707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7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8704,'-4'12'5415,"3"-11"-5353,0 0 0,1 1 0,-1-1 0,1 1 0,-1-1 0,1 1 0,-1-1 0,1 1 0,0-1 0,0 1 0,0 1 1,9 213 2267,2-95-1434,26 189-1621,-32-285-263,-2-16-279,-1 1-1,-1-1 0,1 13 0,-2-10-2134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2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7936,'1'0'240,"0"0"0,0 0-1,0 0 1,0 1 0,0-1 0,-1 0 0,1 0 0,0 1 0,0-1 0,0 1-1,0-1 1,-1 1 0,2 0 0,8 3 1180,-9-4-1314,-1 0 0,1 1 1,0-1-1,-1 0 0,1 0 0,-1 1 0,1-1 0,-1 0 0,1 1 0,-1-1 0,1 0 0,-1 1 0,1-1 1,-1 1-1,0-1 0,1 1 0,0 0 0,0 1 230,9 5 229,1 0 1,0-1-1,0 0 1,0 0-1,15 4 1,-11-4-354,83 27 608,-20-8-504,6 5-125,163 64-46,-212-77-137,0 2 0,36 26 0,-37-22-1362,68 34 1,-99-56 1121,0 1 1,0-1-1,0 0 0,1 0 0,-1 0 0,0-1 1,1 1-1,4-1 0,-6 0-12,0 0 0,1 0-1,-1-1 1,0 0 0,0 1 0,0-1 0,0 0-1,0 0 1,0 0 0,-1 0 0,1 0 0,0 0-1,0-1 1,2-2 0,20-19-3329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4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0 206 8448,'0'0'4938,"2"-2"-4458,18-17 434,0 1-1,2 1 0,45-27 0,-31 19-83,-29 19-608,0 1 1,1-1-1,0 1 0,10-4 1,0 0 112,-13 6-271,1 0 0,0 1 0,0 0 1,8-2-1,-10 3-46,-3 1-9,1 0 0,-1-1 0,0 1-1,1 0 1,-1-1 0,0 1 0,1-1 0,-1 1 0,0-1 0,1 1-1,-1-1 1,0 0 0,0 0 0,0 0 0,1-1 0,0 1-4,-1 0 0,1 0-1,-1 0 1,1 0 0,-1 0 0,1 1 0,0-1 0,-1 0 0,1 1 0,0-1 0,2 1 0,10-5-6,-12 4-68,-1 1-265,0 0 0,0 0 1,0 0-1,0 0 0,0 0 0,0 0 0,0 1 1,0-1-1,0 0 0,0 1 0,0-1 1,0 1-1,0-1 0,0 1 0,0 0 0,1 0 1,8 8-1651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4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65 9472,'-3'13'3810,"2"-13"-3778,1 1 0,0-1 0,0 0 1,0 0-1,-1 1 0,1-1 0,0 0 0,0 0 1,0 1-1,0-1 0,0 0 0,0 0 0,0 1 0,0-1 1,0 0-1,0 1 0,0-1 0,0 0 0,0 0 1,0 1-1,0-1 0,0 0 0,0 1 0,0-1 1,0 0-1,0 0 0,0 1 0,0-1 0,0 0 1,1 0-1,-1 1 0,0-1 0,0 0 0,0 0 0,0 1 1,1-1-1,-1 0 0,0 0 0,0 0 0,1 1 1,-1-1-1,0 0 0,2 1 726,-2 0-683,0 0 1,0-1 0,0 1-1,0 0 1,0 0 0,0-1 0,0 1-1,0 0 1,0 0 0,1-1 0,-1 1-1,0 0 1,0 0 0,1-1-1,-1 1 1,0 0 0,1-1 0,-1 1-1,1-1 1,-1 1 0,1 0 0,-1-1-1,1 1 1,0 0 0,1-1 17,-1 1 1,1-1-1,0 0 1,-1 0-1,1 1 1,0-1-1,-1 0 1,1 0-1,2-1 1,7 1 427,-4-1-306,1 0 0,-1 0-1,0 0 1,0-1 0,0 0 0,11-5 0,12-4 158,136-47 358,-153 52-897,-1 2 96,21-7 1,0 7-3781,-23 4 1696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6:14:07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302 195 6144,'0'-2'181,"0"1"1,-1-1 0,1 0-1,0 0 1,-1 0-1,1 1 1,-1-1 0,0 0-1,0 1 1,1-1-1,-1 0 1,0 1-1,0-1 1,-1 1 0,1 0-1,-7-7 3196,-20 7 223,-1-15-1525,17 11-1650,9 3-289,0 1-1,0 0 1,0 0 0,-1 0 0,1 0 0,0 0 0,0 1 0,-7-1 0,7 1-14,0 0 1,-1 0 0,1-1-1,0 1 1,-1-1 0,1 0-1,0 0 1,0 0 0,-3-2-1,3 2-35,1 1 1,-1-1-1,1 1 0,-1-1 0,1 1 0,-1 0 0,1 0 0,-1 0 0,1 0 0,-1 0 1,1 1-1,-1-1 0,1 1 0,-1-1 0,1 1 0,0 0 0,-1 0 0,1 0 0,0 0 1,-3 2-1,3-1-86,0 0 1,0 0-1,-1 0 0,2 0 1,-1 0-1,0 1 1,0-1-1,1 0 1,-1 1-1,1-1 1,0 1-1,-1 0 1,1-1-1,0 1 0,1 0 1,-1 0-1,1-1 1,-1 1-1,1 0 1,0 0-1,0 3 1,0 6-10,1-1 0,1 0 1,0 1-1,0-1 0,5 12 0,24 57 34,-21-58-11,66 148-106,-24-54 38,-14-33 67,71 111-1,-102-182 2,115 162 104,-107-156-87,1 0 1,1-2 0,1 0 0,0 0-1,1-2 1,37 23 0,-51-35 13,0 1 1,0-1 0,0 0-1,0 0 1,1-1 0,-1 1 0,1-1-1,-1-1 1,1 1 0,-1-1-1,11 0 1,-13 0 10,1-1-1,-1 0 1,1 0 0,-1 0-1,0 0 1,1 0-1,-1-1 1,0 1 0,0-1-1,0 0 1,0 0-1,0 0 1,-1 0 0,1-1-1,-1 1 1,1-1-1,-1 0 1,0 1 0,0-1-1,2-4 1,1-2 57,-1 0 0,0 0 0,0-1 0,-1 1 0,2-16 0,5-52 265,-7 44-258,2-36-50,-2-1 0,-4 0 0,-2 0 0,-4 1 0,-2 0 1,-4 0-1,-3 1 0,-28-79 0,35 122-54,-2 1 0,0 0 0,-16-25 0,18 35-11,-1 0-1,-1 1 1,0 0-1,0 1 1,-1 0-1,-14-10 1,3 6-108,0 1 0,0 2 0,-2 0 1,0 1-1,0 1 0,-1 2 1,0 1-1,0 0 0,-1 2 0,0 1 1,0 2-1,-1 0 0,-53 3 1,63 1-273,-1 1 1,1 0 0,-34 11-1,41-10-343,0 1 0,1 1-1,0-1 1,0 2 0,0-1-1,0 2 1,-13 10 0,23-17 529,-1 1 1,1-1 0,-1 1-1,0-1 1,1 1 0,-1-1-1,1 1 1,-1 0 0,1-1 0,0 1-1,-1 0 1,1-1 0,-1 1-1,1 0 1,0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8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90 8064,'16'-5'6862,"16"6"-4937,-18 0-1401,-4-1-315,184-3 1924,-138-1-1901,78-14 0,-27-7-109,56-9-3030,-159 33 2331,1 0 0,0 1 0,-1 0 0,1 0 0,0 0 0,8 2 0,5 2-3285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5:37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61 8960,'2'10'6891,"-1"-10"-6858,-1 1 1,1-1 0,0 0-1,-1 1 1,1-1 0,0 0-1,-1 0 1,1 0 0,0 0-1,-1 0 1,1 1 0,0-1-1,0 0 1,-1 0 0,1-1-1,0 1 1,0 0 0,7 0 538,195 0 1092,-187-1-1785,0 0 0,1-1 1,-1 0-1,0-2 0,0 0 1,-1 0-1,21-10 0,-34 13-289,0 0 0,-1-1-1,1 1 1,-1 0 0,1-1-1,-1 1 1,1-1 0,-1 0-1,0 1 1,0-1 0,0 0-1,0 0 1,0 0 0,0-2-1,1 1-516,2-8-2454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8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1 8704,'0'0'2896,"-17"15"1696,7-6-4235,0 1 1,0 0 0,1 0 0,0 0 0,-12 21 0,5-5-285,-16 38 0,25-48-89,-88 190-2704,93-202 2200,2-3 396,0-1 1,0 1 0,0-1-1,0 0 1,0 1-1,-1-1 1,1 1 0,0-1-1,0 0 1,0 1 0,-1-1-1,1 0 1,0 1-1,0-1 1,-1 0 0,1 1-1,0-1 1,-1 0 0,1 0-1,0 1 1,-1-1-1,1 0 1,-1 0 0,1 0-1,-1 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29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8448,'0'7'2963,"0"-4"-2659,0 0 1,0 0-1,0 0 1,0 0-1,0 0 1,1 0-1,0 0 1,-1 0 0,1 0-1,0 0 1,0 0-1,1-1 1,2 6-1,64 92 406,-63-92-676,71 106 145,-43-70-352,40 39 0,-23-34-2350,-31-29-1221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0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0 282 7424,'0'0'2448,"11"16"1082,-7-13-3365,0-1-1,0 1 1,0-1-1,1 0 1,-1 0-1,1 0 1,-1-1-1,1 0 1,0 1-1,8-1 1,7 1 287,25-1-1,-27-2-70,35 1 147,121 5 927,-28-2-812,-100-3-491,662-16 424,-494 5-395,40-9 182,-26-19-139,-224 39-224,246-50 229,557-87-239,-680 120 48,-47 5-54,112-3-1,-157 16 29,-22 1-420,0-2 0,0 0 0,0-1-1,1 0 1,23-5 0,-27 0-1784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1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13 7168,'0'-1'164,"0"1"1,0-1 0,0 1 0,0-1-1,0 1 1,-5-7 2964,5 6-2964,-1 1 0,1 0-1,0 0 1,-2-1 0,-12 0 3549,9 2-2716,-5 16-310,-22 45 152,22-41-683,-1 0 0,-14 20 1,-5 3-154,18-25-508,-1 0 1,-1-1-1,-28 28 0,22-28-236,10-8-217,0-1 0,-14 10 1,15-15-911,0-3-1434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1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8320,'5'12'8113,"13"15"-7644,-8-11 63,14 22-22,2 0 1,59 68-1,-59-79-442,73 69-147,-41-40-695,-22-17-4494,-27-29 1604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2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7808,'0'0'6986,"11"0"-5892,189-9 2095,-164 5-2852,279-16 307,-243 22-500,-37-1-1875,1 0-5124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2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16 7552,'-2'-15'6614,"-1"20"-5116,-20 72 3,2-5-1157,7-36-734,0 0 1,-3 0 0,-35 57 0,49-89 8,-1 1 1,1 0 0,-1-1 0,0 0 0,-1 0 0,1 0 0,0-1 0,-1 1 0,0-1-1,-8 4 1,-1 2-2910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3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8064,'3'-1'605,"1"1"-1,0-1 1,-1 1 0,1-1 0,0 1 0,0 0 0,0 0-1,-1 1 1,8 1 0,37 12 1616,-28-7-1712,15 6-115,-1 2-1,0 2 1,39 25-1,31 16-1637,-86-49-315,1-1 1,0-1 0,36 8-1,-27-10-1795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3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7936,'0'0'2592,"18"12"1328,-3-7-3422,0 0 1,0-1-1,27 3 0,48 1 148,44-3-1270,-45-3-4671,-65-2 1903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15:48:34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 8064,'-3'-7'8261,"1"23"-7221,7 84-977,21 118 0,-14-129-3538,-11-61-1928,-1-16 2262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99" Type="http://schemas.openxmlformats.org/officeDocument/2006/relationships/image" Target="../media/image152.png"/><Relationship Id="rId303" Type="http://schemas.openxmlformats.org/officeDocument/2006/relationships/image" Target="../media/image154.png"/><Relationship Id="rId21" Type="http://schemas.openxmlformats.org/officeDocument/2006/relationships/image" Target="../media/image13.png"/><Relationship Id="rId42" Type="http://schemas.openxmlformats.org/officeDocument/2006/relationships/customXml" Target="../ink/ink20.xml"/><Relationship Id="rId63" Type="http://schemas.openxmlformats.org/officeDocument/2006/relationships/image" Target="../media/image34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82.png"/><Relationship Id="rId324" Type="http://schemas.openxmlformats.org/officeDocument/2006/relationships/customXml" Target="../ink/ink161.xml"/><Relationship Id="rId345" Type="http://schemas.openxmlformats.org/officeDocument/2006/relationships/image" Target="../media/image175.png"/><Relationship Id="rId170" Type="http://schemas.openxmlformats.org/officeDocument/2006/relationships/customXml" Target="../ink/ink84.xml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26" Type="http://schemas.openxmlformats.org/officeDocument/2006/relationships/customXml" Target="../ink/ink112.xml"/><Relationship Id="rId247" Type="http://schemas.openxmlformats.org/officeDocument/2006/relationships/image" Target="../media/image126.png"/><Relationship Id="rId107" Type="http://schemas.openxmlformats.org/officeDocument/2006/relationships/image" Target="../media/image56.png"/><Relationship Id="rId268" Type="http://schemas.openxmlformats.org/officeDocument/2006/relationships/customXml" Target="../ink/ink133.xml"/><Relationship Id="rId289" Type="http://schemas.openxmlformats.org/officeDocument/2006/relationships/image" Target="../media/image147.png"/><Relationship Id="rId11" Type="http://schemas.openxmlformats.org/officeDocument/2006/relationships/image" Target="../media/image8.png"/><Relationship Id="rId32" Type="http://schemas.openxmlformats.org/officeDocument/2006/relationships/customXml" Target="../ink/ink15.xml"/><Relationship Id="rId53" Type="http://schemas.openxmlformats.org/officeDocument/2006/relationships/image" Target="../media/image29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77.png"/><Relationship Id="rId314" Type="http://schemas.openxmlformats.org/officeDocument/2006/relationships/customXml" Target="../ink/ink156.xml"/><Relationship Id="rId335" Type="http://schemas.openxmlformats.org/officeDocument/2006/relationships/image" Target="../media/image170.png"/><Relationship Id="rId356" Type="http://schemas.openxmlformats.org/officeDocument/2006/relationships/customXml" Target="../ink/ink177.xml"/><Relationship Id="rId5" Type="http://schemas.openxmlformats.org/officeDocument/2006/relationships/image" Target="../media/image5.png"/><Relationship Id="rId95" Type="http://schemas.openxmlformats.org/officeDocument/2006/relationships/image" Target="../media/image50.png"/><Relationship Id="rId160" Type="http://schemas.openxmlformats.org/officeDocument/2006/relationships/customXml" Target="../ink/ink79.xml"/><Relationship Id="rId181" Type="http://schemas.openxmlformats.org/officeDocument/2006/relationships/image" Target="../media/image93.png"/><Relationship Id="rId216" Type="http://schemas.openxmlformats.org/officeDocument/2006/relationships/customXml" Target="../ink/ink107.xml"/><Relationship Id="rId237" Type="http://schemas.openxmlformats.org/officeDocument/2006/relationships/image" Target="../media/image121.png"/><Relationship Id="rId258" Type="http://schemas.openxmlformats.org/officeDocument/2006/relationships/customXml" Target="../ink/ink128.xml"/><Relationship Id="rId279" Type="http://schemas.openxmlformats.org/officeDocument/2006/relationships/image" Target="../media/image142.png"/><Relationship Id="rId22" Type="http://schemas.openxmlformats.org/officeDocument/2006/relationships/customXml" Target="../ink/ink10.xml"/><Relationship Id="rId43" Type="http://schemas.openxmlformats.org/officeDocument/2006/relationships/image" Target="../media/image24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72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25" Type="http://schemas.openxmlformats.org/officeDocument/2006/relationships/image" Target="../media/image165.png"/><Relationship Id="rId346" Type="http://schemas.openxmlformats.org/officeDocument/2006/relationships/customXml" Target="../ink/ink172.xml"/><Relationship Id="rId85" Type="http://schemas.openxmlformats.org/officeDocument/2006/relationships/image" Target="../media/image45.png"/><Relationship Id="rId150" Type="http://schemas.openxmlformats.org/officeDocument/2006/relationships/customXml" Target="../ink/ink74.xml"/><Relationship Id="rId171" Type="http://schemas.openxmlformats.org/officeDocument/2006/relationships/image" Target="../media/image88.png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227" Type="http://schemas.openxmlformats.org/officeDocument/2006/relationships/image" Target="../media/image116.png"/><Relationship Id="rId248" Type="http://schemas.openxmlformats.org/officeDocument/2006/relationships/customXml" Target="../ink/ink123.xml"/><Relationship Id="rId269" Type="http://schemas.openxmlformats.org/officeDocument/2006/relationships/image" Target="../media/image137.png"/><Relationship Id="rId12" Type="http://schemas.openxmlformats.org/officeDocument/2006/relationships/customXml" Target="../ink/ink5.xml"/><Relationship Id="rId33" Type="http://schemas.openxmlformats.org/officeDocument/2006/relationships/image" Target="../media/image19.png"/><Relationship Id="rId108" Type="http://schemas.openxmlformats.org/officeDocument/2006/relationships/customXml" Target="../ink/ink53.xml"/><Relationship Id="rId129" Type="http://schemas.openxmlformats.org/officeDocument/2006/relationships/image" Target="../media/image67.png"/><Relationship Id="rId280" Type="http://schemas.openxmlformats.org/officeDocument/2006/relationships/customXml" Target="../ink/ink139.xml"/><Relationship Id="rId315" Type="http://schemas.openxmlformats.org/officeDocument/2006/relationships/image" Target="../media/image160.png"/><Relationship Id="rId336" Type="http://schemas.openxmlformats.org/officeDocument/2006/relationships/customXml" Target="../ink/ink167.xml"/><Relationship Id="rId357" Type="http://schemas.openxmlformats.org/officeDocument/2006/relationships/image" Target="../media/image181.png"/><Relationship Id="rId54" Type="http://schemas.openxmlformats.org/officeDocument/2006/relationships/customXml" Target="../ink/ink26.xml"/><Relationship Id="rId75" Type="http://schemas.openxmlformats.org/officeDocument/2006/relationships/image" Target="../media/image40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../media/image83.png"/><Relationship Id="rId182" Type="http://schemas.openxmlformats.org/officeDocument/2006/relationships/customXml" Target="../ink/ink90.xml"/><Relationship Id="rId217" Type="http://schemas.openxmlformats.org/officeDocument/2006/relationships/image" Target="../media/image111.png"/><Relationship Id="rId6" Type="http://schemas.openxmlformats.org/officeDocument/2006/relationships/customXml" Target="../ink/ink2.xml"/><Relationship Id="rId238" Type="http://schemas.openxmlformats.org/officeDocument/2006/relationships/customXml" Target="../ink/ink118.xml"/><Relationship Id="rId259" Type="http://schemas.openxmlformats.org/officeDocument/2006/relationships/image" Target="../media/image132.png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270" Type="http://schemas.openxmlformats.org/officeDocument/2006/relationships/customXml" Target="../ink/ink134.xml"/><Relationship Id="rId291" Type="http://schemas.openxmlformats.org/officeDocument/2006/relationships/image" Target="../media/image148.png"/><Relationship Id="rId305" Type="http://schemas.openxmlformats.org/officeDocument/2006/relationships/image" Target="../media/image155.png"/><Relationship Id="rId326" Type="http://schemas.openxmlformats.org/officeDocument/2006/relationships/customXml" Target="../ink/ink162.xml"/><Relationship Id="rId347" Type="http://schemas.openxmlformats.org/officeDocument/2006/relationships/image" Target="../media/image176.png"/><Relationship Id="rId44" Type="http://schemas.openxmlformats.org/officeDocument/2006/relationships/customXml" Target="../ink/ink21.xml"/><Relationship Id="rId65" Type="http://schemas.openxmlformats.org/officeDocument/2006/relationships/image" Target="../media/image35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78.png"/><Relationship Id="rId172" Type="http://schemas.openxmlformats.org/officeDocument/2006/relationships/customXml" Target="../ink/ink85.xml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28" Type="http://schemas.openxmlformats.org/officeDocument/2006/relationships/customXml" Target="../ink/ink113.xml"/><Relationship Id="rId249" Type="http://schemas.openxmlformats.org/officeDocument/2006/relationships/image" Target="../media/image127.png"/><Relationship Id="rId13" Type="http://schemas.openxmlformats.org/officeDocument/2006/relationships/image" Target="../media/image9.png"/><Relationship Id="rId109" Type="http://schemas.openxmlformats.org/officeDocument/2006/relationships/image" Target="../media/image57.png"/><Relationship Id="rId260" Type="http://schemas.openxmlformats.org/officeDocument/2006/relationships/customXml" Target="../ink/ink129.xml"/><Relationship Id="rId281" Type="http://schemas.openxmlformats.org/officeDocument/2006/relationships/image" Target="../media/image143.png"/><Relationship Id="rId316" Type="http://schemas.openxmlformats.org/officeDocument/2006/relationships/customXml" Target="../ink/ink157.xml"/><Relationship Id="rId337" Type="http://schemas.openxmlformats.org/officeDocument/2006/relationships/image" Target="../media/image171.png"/><Relationship Id="rId34" Type="http://schemas.openxmlformats.org/officeDocument/2006/relationships/customXml" Target="../ink/ink16.xml"/><Relationship Id="rId55" Type="http://schemas.openxmlformats.org/officeDocument/2006/relationships/image" Target="../media/image30.png"/><Relationship Id="rId76" Type="http://schemas.openxmlformats.org/officeDocument/2006/relationships/customXml" Target="../ink/ink37.xml"/><Relationship Id="rId97" Type="http://schemas.openxmlformats.org/officeDocument/2006/relationships/image" Target="../media/image51.png"/><Relationship Id="rId120" Type="http://schemas.openxmlformats.org/officeDocument/2006/relationships/customXml" Target="../ink/ink59.xml"/><Relationship Id="rId141" Type="http://schemas.openxmlformats.org/officeDocument/2006/relationships/image" Target="../media/image73.png"/><Relationship Id="rId358" Type="http://schemas.openxmlformats.org/officeDocument/2006/relationships/customXml" Target="../ink/ink178.xml"/><Relationship Id="rId7" Type="http://schemas.openxmlformats.org/officeDocument/2006/relationships/image" Target="../media/image6.png"/><Relationship Id="rId162" Type="http://schemas.openxmlformats.org/officeDocument/2006/relationships/customXml" Target="../ink/ink80.xml"/><Relationship Id="rId183" Type="http://schemas.openxmlformats.org/officeDocument/2006/relationships/image" Target="../media/image94.png"/><Relationship Id="rId218" Type="http://schemas.openxmlformats.org/officeDocument/2006/relationships/customXml" Target="../ink/ink108.xml"/><Relationship Id="rId239" Type="http://schemas.openxmlformats.org/officeDocument/2006/relationships/image" Target="../media/image122.png"/><Relationship Id="rId250" Type="http://schemas.openxmlformats.org/officeDocument/2006/relationships/customXml" Target="../ink/ink124.xml"/><Relationship Id="rId271" Type="http://schemas.openxmlformats.org/officeDocument/2006/relationships/image" Target="../media/image138.png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24" Type="http://schemas.openxmlformats.org/officeDocument/2006/relationships/customXml" Target="../ink/ink11.xml"/><Relationship Id="rId45" Type="http://schemas.openxmlformats.org/officeDocument/2006/relationships/image" Target="../media/image25.png"/><Relationship Id="rId66" Type="http://schemas.openxmlformats.org/officeDocument/2006/relationships/customXml" Target="../ink/ink32.xml"/><Relationship Id="rId87" Type="http://schemas.openxmlformats.org/officeDocument/2006/relationships/image" Target="../media/image46.png"/><Relationship Id="rId110" Type="http://schemas.openxmlformats.org/officeDocument/2006/relationships/customXml" Target="../ink/ink54.xml"/><Relationship Id="rId131" Type="http://schemas.openxmlformats.org/officeDocument/2006/relationships/image" Target="../media/image68.png"/><Relationship Id="rId327" Type="http://schemas.openxmlformats.org/officeDocument/2006/relationships/image" Target="../media/image166.png"/><Relationship Id="rId348" Type="http://schemas.openxmlformats.org/officeDocument/2006/relationships/customXml" Target="../ink/ink173.xml"/><Relationship Id="rId152" Type="http://schemas.openxmlformats.org/officeDocument/2006/relationships/customXml" Target="../ink/ink75.xml"/><Relationship Id="rId173" Type="http://schemas.openxmlformats.org/officeDocument/2006/relationships/image" Target="../media/image89.png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229" Type="http://schemas.openxmlformats.org/officeDocument/2006/relationships/image" Target="../media/image117.png"/><Relationship Id="rId240" Type="http://schemas.openxmlformats.org/officeDocument/2006/relationships/customXml" Target="../ink/ink119.xml"/><Relationship Id="rId261" Type="http://schemas.openxmlformats.org/officeDocument/2006/relationships/image" Target="../media/image133.png"/><Relationship Id="rId14" Type="http://schemas.openxmlformats.org/officeDocument/2006/relationships/customXml" Target="../ink/ink6.xml"/><Relationship Id="rId35" Type="http://schemas.openxmlformats.org/officeDocument/2006/relationships/image" Target="../media/image20.png"/><Relationship Id="rId56" Type="http://schemas.openxmlformats.org/officeDocument/2006/relationships/customXml" Target="../ink/ink27.xml"/><Relationship Id="rId77" Type="http://schemas.openxmlformats.org/officeDocument/2006/relationships/image" Target="../media/image41.png"/><Relationship Id="rId100" Type="http://schemas.openxmlformats.org/officeDocument/2006/relationships/customXml" Target="../ink/ink49.xml"/><Relationship Id="rId282" Type="http://schemas.openxmlformats.org/officeDocument/2006/relationships/customXml" Target="../ink/ink140.xml"/><Relationship Id="rId317" Type="http://schemas.openxmlformats.org/officeDocument/2006/relationships/image" Target="../media/image161.png"/><Relationship Id="rId338" Type="http://schemas.openxmlformats.org/officeDocument/2006/relationships/customXml" Target="../ink/ink168.xml"/><Relationship Id="rId359" Type="http://schemas.openxmlformats.org/officeDocument/2006/relationships/image" Target="../media/image182.png"/><Relationship Id="rId8" Type="http://schemas.openxmlformats.org/officeDocument/2006/relationships/customXml" Target="../ink/ink3.xml"/><Relationship Id="rId98" Type="http://schemas.openxmlformats.org/officeDocument/2006/relationships/customXml" Target="../ink/ink48.xml"/><Relationship Id="rId121" Type="http://schemas.openxmlformats.org/officeDocument/2006/relationships/image" Target="../media/image63.png"/><Relationship Id="rId142" Type="http://schemas.openxmlformats.org/officeDocument/2006/relationships/customXml" Target="../ink/ink70.xml"/><Relationship Id="rId163" Type="http://schemas.openxmlformats.org/officeDocument/2006/relationships/image" Target="../media/image84.png"/><Relationship Id="rId184" Type="http://schemas.openxmlformats.org/officeDocument/2006/relationships/customXml" Target="../ink/ink91.xml"/><Relationship Id="rId219" Type="http://schemas.openxmlformats.org/officeDocument/2006/relationships/image" Target="../media/image112.png"/><Relationship Id="rId230" Type="http://schemas.openxmlformats.org/officeDocument/2006/relationships/customXml" Target="../ink/ink114.xml"/><Relationship Id="rId251" Type="http://schemas.openxmlformats.org/officeDocument/2006/relationships/image" Target="../media/image128.png"/><Relationship Id="rId25" Type="http://schemas.openxmlformats.org/officeDocument/2006/relationships/image" Target="../media/image15.png"/><Relationship Id="rId46" Type="http://schemas.openxmlformats.org/officeDocument/2006/relationships/customXml" Target="../ink/ink22.xml"/><Relationship Id="rId67" Type="http://schemas.openxmlformats.org/officeDocument/2006/relationships/image" Target="../media/image36.png"/><Relationship Id="rId272" Type="http://schemas.openxmlformats.org/officeDocument/2006/relationships/customXml" Target="../ink/ink135.xml"/><Relationship Id="rId293" Type="http://schemas.openxmlformats.org/officeDocument/2006/relationships/image" Target="../media/image149.png"/><Relationship Id="rId307" Type="http://schemas.openxmlformats.org/officeDocument/2006/relationships/image" Target="../media/image156.png"/><Relationship Id="rId328" Type="http://schemas.openxmlformats.org/officeDocument/2006/relationships/customXml" Target="../ink/ink163.xml"/><Relationship Id="rId349" Type="http://schemas.openxmlformats.org/officeDocument/2006/relationships/image" Target="../media/image177.png"/><Relationship Id="rId88" Type="http://schemas.openxmlformats.org/officeDocument/2006/relationships/customXml" Target="../ink/ink43.xml"/><Relationship Id="rId111" Type="http://schemas.openxmlformats.org/officeDocument/2006/relationships/image" Target="../media/image58.png"/><Relationship Id="rId132" Type="http://schemas.openxmlformats.org/officeDocument/2006/relationships/customXml" Target="../ink/ink65.xml"/><Relationship Id="rId153" Type="http://schemas.openxmlformats.org/officeDocument/2006/relationships/image" Target="../media/image79.png"/><Relationship Id="rId174" Type="http://schemas.openxmlformats.org/officeDocument/2006/relationships/customXml" Target="../ink/ink86.xml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0" Type="http://schemas.openxmlformats.org/officeDocument/2006/relationships/customXml" Target="../ink/ink109.xml"/><Relationship Id="rId225" Type="http://schemas.openxmlformats.org/officeDocument/2006/relationships/image" Target="../media/image115.png"/><Relationship Id="rId241" Type="http://schemas.openxmlformats.org/officeDocument/2006/relationships/image" Target="../media/image123.png"/><Relationship Id="rId246" Type="http://schemas.openxmlformats.org/officeDocument/2006/relationships/customXml" Target="../ink/ink122.xml"/><Relationship Id="rId267" Type="http://schemas.openxmlformats.org/officeDocument/2006/relationships/image" Target="../media/image136.png"/><Relationship Id="rId288" Type="http://schemas.openxmlformats.org/officeDocument/2006/relationships/customXml" Target="../ink/ink143.xml"/><Relationship Id="rId15" Type="http://schemas.openxmlformats.org/officeDocument/2006/relationships/image" Target="../media/image10.png"/><Relationship Id="rId36" Type="http://schemas.openxmlformats.org/officeDocument/2006/relationships/customXml" Target="../ink/ink17.xml"/><Relationship Id="rId57" Type="http://schemas.openxmlformats.org/officeDocument/2006/relationships/image" Target="../media/image31.png"/><Relationship Id="rId106" Type="http://schemas.openxmlformats.org/officeDocument/2006/relationships/customXml" Target="../ink/ink52.xml"/><Relationship Id="rId127" Type="http://schemas.openxmlformats.org/officeDocument/2006/relationships/image" Target="../media/image66.png"/><Relationship Id="rId262" Type="http://schemas.openxmlformats.org/officeDocument/2006/relationships/customXml" Target="../ink/ink130.xml"/><Relationship Id="rId283" Type="http://schemas.openxmlformats.org/officeDocument/2006/relationships/image" Target="../media/image144.png"/><Relationship Id="rId313" Type="http://schemas.openxmlformats.org/officeDocument/2006/relationships/image" Target="../media/image159.png"/><Relationship Id="rId318" Type="http://schemas.openxmlformats.org/officeDocument/2006/relationships/customXml" Target="../ink/ink158.xml"/><Relationship Id="rId339" Type="http://schemas.openxmlformats.org/officeDocument/2006/relationships/image" Target="../media/image172.png"/><Relationship Id="rId10" Type="http://schemas.openxmlformats.org/officeDocument/2006/relationships/customXml" Target="../ink/ink4.xml"/><Relationship Id="rId31" Type="http://schemas.openxmlformats.org/officeDocument/2006/relationships/image" Target="../media/image18.png"/><Relationship Id="rId52" Type="http://schemas.openxmlformats.org/officeDocument/2006/relationships/customXml" Target="../ink/ink25.xml"/><Relationship Id="rId73" Type="http://schemas.openxmlformats.org/officeDocument/2006/relationships/image" Target="../media/image39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60.xml"/><Relationship Id="rId143" Type="http://schemas.openxmlformats.org/officeDocument/2006/relationships/image" Target="../media/image74.png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../media/image87.png"/><Relationship Id="rId185" Type="http://schemas.openxmlformats.org/officeDocument/2006/relationships/image" Target="../media/image95.png"/><Relationship Id="rId334" Type="http://schemas.openxmlformats.org/officeDocument/2006/relationships/customXml" Target="../ink/ink166.xml"/><Relationship Id="rId350" Type="http://schemas.openxmlformats.org/officeDocument/2006/relationships/customXml" Target="../ink/ink174.xml"/><Relationship Id="rId355" Type="http://schemas.openxmlformats.org/officeDocument/2006/relationships/image" Target="../media/image180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80" Type="http://schemas.openxmlformats.org/officeDocument/2006/relationships/customXml" Target="../ink/ink89.xml"/><Relationship Id="rId210" Type="http://schemas.openxmlformats.org/officeDocument/2006/relationships/customXml" Target="../ink/ink104.xml"/><Relationship Id="rId215" Type="http://schemas.openxmlformats.org/officeDocument/2006/relationships/image" Target="../media/image110.png"/><Relationship Id="rId236" Type="http://schemas.openxmlformats.org/officeDocument/2006/relationships/customXml" Target="../ink/ink117.xml"/><Relationship Id="rId257" Type="http://schemas.openxmlformats.org/officeDocument/2006/relationships/image" Target="../media/image131.png"/><Relationship Id="rId278" Type="http://schemas.openxmlformats.org/officeDocument/2006/relationships/customXml" Target="../ink/ink138.xml"/><Relationship Id="rId26" Type="http://schemas.openxmlformats.org/officeDocument/2006/relationships/customXml" Target="../ink/ink12.xml"/><Relationship Id="rId231" Type="http://schemas.openxmlformats.org/officeDocument/2006/relationships/image" Target="../media/image118.png"/><Relationship Id="rId252" Type="http://schemas.openxmlformats.org/officeDocument/2006/relationships/customXml" Target="../ink/ink125.xml"/><Relationship Id="rId273" Type="http://schemas.openxmlformats.org/officeDocument/2006/relationships/image" Target="../media/image139.png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329" Type="http://schemas.openxmlformats.org/officeDocument/2006/relationships/image" Target="../media/image167.png"/><Relationship Id="rId47" Type="http://schemas.openxmlformats.org/officeDocument/2006/relationships/image" Target="../media/image26.png"/><Relationship Id="rId68" Type="http://schemas.openxmlformats.org/officeDocument/2006/relationships/customXml" Target="../ink/ink33.xml"/><Relationship Id="rId89" Type="http://schemas.openxmlformats.org/officeDocument/2006/relationships/image" Target="../media/image47.png"/><Relationship Id="rId112" Type="http://schemas.openxmlformats.org/officeDocument/2006/relationships/customXml" Target="../ink/ink55.xml"/><Relationship Id="rId133" Type="http://schemas.openxmlformats.org/officeDocument/2006/relationships/image" Target="../media/image69.png"/><Relationship Id="rId154" Type="http://schemas.openxmlformats.org/officeDocument/2006/relationships/customXml" Target="../ink/ink76.xml"/><Relationship Id="rId175" Type="http://schemas.openxmlformats.org/officeDocument/2006/relationships/image" Target="../media/image90.png"/><Relationship Id="rId340" Type="http://schemas.openxmlformats.org/officeDocument/2006/relationships/customXml" Target="../ink/ink169.xml"/><Relationship Id="rId196" Type="http://schemas.openxmlformats.org/officeDocument/2006/relationships/customXml" Target="../ink/ink97.xml"/><Relationship Id="rId200" Type="http://schemas.openxmlformats.org/officeDocument/2006/relationships/customXml" Target="../ink/ink99.xml"/><Relationship Id="rId16" Type="http://schemas.openxmlformats.org/officeDocument/2006/relationships/customXml" Target="../ink/ink7.xml"/><Relationship Id="rId221" Type="http://schemas.openxmlformats.org/officeDocument/2006/relationships/image" Target="../media/image113.png"/><Relationship Id="rId242" Type="http://schemas.openxmlformats.org/officeDocument/2006/relationships/customXml" Target="../ink/ink120.xml"/><Relationship Id="rId263" Type="http://schemas.openxmlformats.org/officeDocument/2006/relationships/image" Target="../media/image134.png"/><Relationship Id="rId284" Type="http://schemas.openxmlformats.org/officeDocument/2006/relationships/customXml" Target="../ink/ink141.xml"/><Relationship Id="rId319" Type="http://schemas.openxmlformats.org/officeDocument/2006/relationships/image" Target="../media/image162.png"/><Relationship Id="rId37" Type="http://schemas.openxmlformats.org/officeDocument/2006/relationships/image" Target="../media/image21.png"/><Relationship Id="rId58" Type="http://schemas.openxmlformats.org/officeDocument/2006/relationships/customXml" Target="../ink/ink28.xml"/><Relationship Id="rId79" Type="http://schemas.openxmlformats.org/officeDocument/2006/relationships/image" Target="../media/image42.png"/><Relationship Id="rId102" Type="http://schemas.openxmlformats.org/officeDocument/2006/relationships/customXml" Target="../ink/ink50.xml"/><Relationship Id="rId123" Type="http://schemas.openxmlformats.org/officeDocument/2006/relationships/image" Target="../media/image64.png"/><Relationship Id="rId144" Type="http://schemas.openxmlformats.org/officeDocument/2006/relationships/customXml" Target="../ink/ink71.xml"/><Relationship Id="rId330" Type="http://schemas.openxmlformats.org/officeDocument/2006/relationships/customXml" Target="../ink/ink164.xml"/><Relationship Id="rId90" Type="http://schemas.openxmlformats.org/officeDocument/2006/relationships/customXml" Target="../ink/ink44.xml"/><Relationship Id="rId165" Type="http://schemas.openxmlformats.org/officeDocument/2006/relationships/image" Target="../media/image85.png"/><Relationship Id="rId186" Type="http://schemas.openxmlformats.org/officeDocument/2006/relationships/customXml" Target="../ink/ink92.xml"/><Relationship Id="rId351" Type="http://schemas.openxmlformats.org/officeDocument/2006/relationships/image" Target="../media/image178.png"/><Relationship Id="rId211" Type="http://schemas.openxmlformats.org/officeDocument/2006/relationships/image" Target="../media/image108.png"/><Relationship Id="rId232" Type="http://schemas.openxmlformats.org/officeDocument/2006/relationships/customXml" Target="../ink/ink115.xml"/><Relationship Id="rId253" Type="http://schemas.openxmlformats.org/officeDocument/2006/relationships/image" Target="../media/image129.png"/><Relationship Id="rId274" Type="http://schemas.openxmlformats.org/officeDocument/2006/relationships/customXml" Target="../ink/ink136.xml"/><Relationship Id="rId295" Type="http://schemas.openxmlformats.org/officeDocument/2006/relationships/image" Target="../media/image150.png"/><Relationship Id="rId309" Type="http://schemas.openxmlformats.org/officeDocument/2006/relationships/image" Target="../media/image157.png"/><Relationship Id="rId27" Type="http://schemas.openxmlformats.org/officeDocument/2006/relationships/image" Target="../media/image16.png"/><Relationship Id="rId48" Type="http://schemas.openxmlformats.org/officeDocument/2006/relationships/customXml" Target="../ink/ink23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34" Type="http://schemas.openxmlformats.org/officeDocument/2006/relationships/customXml" Target="../ink/ink66.xml"/><Relationship Id="rId320" Type="http://schemas.openxmlformats.org/officeDocument/2006/relationships/customXml" Target="../ink/ink159.xml"/><Relationship Id="rId80" Type="http://schemas.openxmlformats.org/officeDocument/2006/relationships/customXml" Target="../ink/ink39.xml"/><Relationship Id="rId155" Type="http://schemas.openxmlformats.org/officeDocument/2006/relationships/image" Target="../media/image80.png"/><Relationship Id="rId176" Type="http://schemas.openxmlformats.org/officeDocument/2006/relationships/customXml" Target="../ink/ink87.xml"/><Relationship Id="rId197" Type="http://schemas.openxmlformats.org/officeDocument/2006/relationships/image" Target="../media/image101.png"/><Relationship Id="rId341" Type="http://schemas.openxmlformats.org/officeDocument/2006/relationships/image" Target="../media/image173.png"/><Relationship Id="rId201" Type="http://schemas.openxmlformats.org/officeDocument/2006/relationships/image" Target="../media/image103.png"/><Relationship Id="rId222" Type="http://schemas.openxmlformats.org/officeDocument/2006/relationships/customXml" Target="../ink/ink110.xml"/><Relationship Id="rId243" Type="http://schemas.openxmlformats.org/officeDocument/2006/relationships/image" Target="../media/image124.png"/><Relationship Id="rId264" Type="http://schemas.openxmlformats.org/officeDocument/2006/relationships/customXml" Target="../ink/ink131.xml"/><Relationship Id="rId285" Type="http://schemas.openxmlformats.org/officeDocument/2006/relationships/image" Target="../media/image145.png"/><Relationship Id="rId17" Type="http://schemas.openxmlformats.org/officeDocument/2006/relationships/image" Target="../media/image11.png"/><Relationship Id="rId38" Type="http://schemas.openxmlformats.org/officeDocument/2006/relationships/customXml" Target="../ink/ink18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24" Type="http://schemas.openxmlformats.org/officeDocument/2006/relationships/customXml" Target="../ink/ink61.xml"/><Relationship Id="rId310" Type="http://schemas.openxmlformats.org/officeDocument/2006/relationships/customXml" Target="../ink/ink154.xml"/><Relationship Id="rId70" Type="http://schemas.openxmlformats.org/officeDocument/2006/relationships/customXml" Target="../ink/ink34.xml"/><Relationship Id="rId91" Type="http://schemas.openxmlformats.org/officeDocument/2006/relationships/image" Target="../media/image48.png"/><Relationship Id="rId145" Type="http://schemas.openxmlformats.org/officeDocument/2006/relationships/image" Target="../media/image75.png"/><Relationship Id="rId166" Type="http://schemas.openxmlformats.org/officeDocument/2006/relationships/customXml" Target="../ink/ink82.xml"/><Relationship Id="rId187" Type="http://schemas.openxmlformats.org/officeDocument/2006/relationships/image" Target="../media/image96.png"/><Relationship Id="rId331" Type="http://schemas.openxmlformats.org/officeDocument/2006/relationships/image" Target="../media/image168.png"/><Relationship Id="rId352" Type="http://schemas.openxmlformats.org/officeDocument/2006/relationships/customXml" Target="../ink/ink17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.xml"/><Relationship Id="rId233" Type="http://schemas.openxmlformats.org/officeDocument/2006/relationships/image" Target="../media/image119.png"/><Relationship Id="rId254" Type="http://schemas.openxmlformats.org/officeDocument/2006/relationships/customXml" Target="../ink/ink126.xml"/><Relationship Id="rId28" Type="http://schemas.openxmlformats.org/officeDocument/2006/relationships/customXml" Target="../ink/ink13.xml"/><Relationship Id="rId49" Type="http://schemas.openxmlformats.org/officeDocument/2006/relationships/image" Target="../media/image27.png"/><Relationship Id="rId114" Type="http://schemas.openxmlformats.org/officeDocument/2006/relationships/customXml" Target="../ink/ink56.xml"/><Relationship Id="rId275" Type="http://schemas.openxmlformats.org/officeDocument/2006/relationships/image" Target="../media/image140.png"/><Relationship Id="rId296" Type="http://schemas.openxmlformats.org/officeDocument/2006/relationships/customXml" Target="../ink/ink147.xml"/><Relationship Id="rId300" Type="http://schemas.openxmlformats.org/officeDocument/2006/relationships/customXml" Target="../ink/ink149.xml"/><Relationship Id="rId60" Type="http://schemas.openxmlformats.org/officeDocument/2006/relationships/customXml" Target="../ink/ink29.xml"/><Relationship Id="rId81" Type="http://schemas.openxmlformats.org/officeDocument/2006/relationships/image" Target="../media/image43.png"/><Relationship Id="rId135" Type="http://schemas.openxmlformats.org/officeDocument/2006/relationships/image" Target="../media/image70.png"/><Relationship Id="rId156" Type="http://schemas.openxmlformats.org/officeDocument/2006/relationships/customXml" Target="../ink/ink77.xml"/><Relationship Id="rId177" Type="http://schemas.openxmlformats.org/officeDocument/2006/relationships/image" Target="../media/image91.png"/><Relationship Id="rId198" Type="http://schemas.openxmlformats.org/officeDocument/2006/relationships/customXml" Target="../ink/ink98.xml"/><Relationship Id="rId321" Type="http://schemas.openxmlformats.org/officeDocument/2006/relationships/image" Target="../media/image163.png"/><Relationship Id="rId342" Type="http://schemas.openxmlformats.org/officeDocument/2006/relationships/customXml" Target="../ink/ink170.xml"/><Relationship Id="rId202" Type="http://schemas.openxmlformats.org/officeDocument/2006/relationships/customXml" Target="../ink/ink100.xml"/><Relationship Id="rId223" Type="http://schemas.openxmlformats.org/officeDocument/2006/relationships/image" Target="../media/image114.png"/><Relationship Id="rId244" Type="http://schemas.openxmlformats.org/officeDocument/2006/relationships/customXml" Target="../ink/ink121.xml"/><Relationship Id="rId18" Type="http://schemas.openxmlformats.org/officeDocument/2006/relationships/customXml" Target="../ink/ink8.xml"/><Relationship Id="rId39" Type="http://schemas.openxmlformats.org/officeDocument/2006/relationships/image" Target="../media/image22.png"/><Relationship Id="rId265" Type="http://schemas.openxmlformats.org/officeDocument/2006/relationships/image" Target="../media/image135.png"/><Relationship Id="rId286" Type="http://schemas.openxmlformats.org/officeDocument/2006/relationships/customXml" Target="../ink/ink142.xml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65.png"/><Relationship Id="rId146" Type="http://schemas.openxmlformats.org/officeDocument/2006/relationships/customXml" Target="../ink/ink72.xml"/><Relationship Id="rId167" Type="http://schemas.openxmlformats.org/officeDocument/2006/relationships/image" Target="../media/image86.png"/><Relationship Id="rId188" Type="http://schemas.openxmlformats.org/officeDocument/2006/relationships/customXml" Target="../ink/ink93.xml"/><Relationship Id="rId311" Type="http://schemas.openxmlformats.org/officeDocument/2006/relationships/image" Target="../media/image158.png"/><Relationship Id="rId332" Type="http://schemas.openxmlformats.org/officeDocument/2006/relationships/customXml" Target="../ink/ink165.xml"/><Relationship Id="rId353" Type="http://schemas.openxmlformats.org/officeDocument/2006/relationships/image" Target="../media/image179.png"/><Relationship Id="rId71" Type="http://schemas.openxmlformats.org/officeDocument/2006/relationships/image" Target="../media/image38.png"/><Relationship Id="rId92" Type="http://schemas.openxmlformats.org/officeDocument/2006/relationships/customXml" Target="../ink/ink45.xml"/><Relationship Id="rId213" Type="http://schemas.openxmlformats.org/officeDocument/2006/relationships/image" Target="../media/image109.png"/><Relationship Id="rId234" Type="http://schemas.openxmlformats.org/officeDocument/2006/relationships/customXml" Target="../ink/ink116.xml"/><Relationship Id="rId2" Type="http://schemas.openxmlformats.org/officeDocument/2006/relationships/image" Target="../media/image3.png"/><Relationship Id="rId29" Type="http://schemas.openxmlformats.org/officeDocument/2006/relationships/image" Target="../media/image17.png"/><Relationship Id="rId255" Type="http://schemas.openxmlformats.org/officeDocument/2006/relationships/image" Target="../media/image130.png"/><Relationship Id="rId276" Type="http://schemas.openxmlformats.org/officeDocument/2006/relationships/customXml" Target="../ink/ink137.xml"/><Relationship Id="rId297" Type="http://schemas.openxmlformats.org/officeDocument/2006/relationships/image" Target="../media/image151.png"/><Relationship Id="rId40" Type="http://schemas.openxmlformats.org/officeDocument/2006/relationships/customXml" Target="../ink/ink19.xml"/><Relationship Id="rId115" Type="http://schemas.openxmlformats.org/officeDocument/2006/relationships/image" Target="../media/image60.png"/><Relationship Id="rId136" Type="http://schemas.openxmlformats.org/officeDocument/2006/relationships/customXml" Target="../ink/ink67.xml"/><Relationship Id="rId157" Type="http://schemas.openxmlformats.org/officeDocument/2006/relationships/image" Target="../media/image81.png"/><Relationship Id="rId178" Type="http://schemas.openxmlformats.org/officeDocument/2006/relationships/customXml" Target="../ink/ink88.xml"/><Relationship Id="rId301" Type="http://schemas.openxmlformats.org/officeDocument/2006/relationships/image" Target="../media/image153.png"/><Relationship Id="rId322" Type="http://schemas.openxmlformats.org/officeDocument/2006/relationships/customXml" Target="../ink/ink160.xml"/><Relationship Id="rId343" Type="http://schemas.openxmlformats.org/officeDocument/2006/relationships/image" Target="../media/image174.png"/><Relationship Id="rId61" Type="http://schemas.openxmlformats.org/officeDocument/2006/relationships/image" Target="../media/image33.png"/><Relationship Id="rId82" Type="http://schemas.openxmlformats.org/officeDocument/2006/relationships/customXml" Target="../ink/ink40.xml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19" Type="http://schemas.openxmlformats.org/officeDocument/2006/relationships/image" Target="../media/image12.png"/><Relationship Id="rId224" Type="http://schemas.openxmlformats.org/officeDocument/2006/relationships/customXml" Target="../ink/ink111.xml"/><Relationship Id="rId245" Type="http://schemas.openxmlformats.org/officeDocument/2006/relationships/image" Target="../media/image125.png"/><Relationship Id="rId266" Type="http://schemas.openxmlformats.org/officeDocument/2006/relationships/customXml" Target="../ink/ink132.xml"/><Relationship Id="rId287" Type="http://schemas.openxmlformats.org/officeDocument/2006/relationships/image" Target="../media/image146.png"/><Relationship Id="rId30" Type="http://schemas.openxmlformats.org/officeDocument/2006/relationships/customXml" Target="../ink/ink14.xml"/><Relationship Id="rId105" Type="http://schemas.openxmlformats.org/officeDocument/2006/relationships/image" Target="../media/image55.png"/><Relationship Id="rId126" Type="http://schemas.openxmlformats.org/officeDocument/2006/relationships/customXml" Target="../ink/ink62.xml"/><Relationship Id="rId147" Type="http://schemas.openxmlformats.org/officeDocument/2006/relationships/image" Target="../media/image76.png"/><Relationship Id="rId168" Type="http://schemas.openxmlformats.org/officeDocument/2006/relationships/customXml" Target="../ink/ink83.xml"/><Relationship Id="rId312" Type="http://schemas.openxmlformats.org/officeDocument/2006/relationships/customXml" Target="../ink/ink155.xml"/><Relationship Id="rId333" Type="http://schemas.openxmlformats.org/officeDocument/2006/relationships/image" Target="../media/image169.png"/><Relationship Id="rId354" Type="http://schemas.openxmlformats.org/officeDocument/2006/relationships/customXml" Target="../ink/ink176.xml"/><Relationship Id="rId51" Type="http://schemas.openxmlformats.org/officeDocument/2006/relationships/image" Target="../media/image28.png"/><Relationship Id="rId72" Type="http://schemas.openxmlformats.org/officeDocument/2006/relationships/customXml" Target="../ink/ink35.xml"/><Relationship Id="rId93" Type="http://schemas.openxmlformats.org/officeDocument/2006/relationships/image" Target="../media/image49.png"/><Relationship Id="rId189" Type="http://schemas.openxmlformats.org/officeDocument/2006/relationships/image" Target="../media/image97.png"/><Relationship Id="rId3" Type="http://schemas.openxmlformats.org/officeDocument/2006/relationships/image" Target="../media/image4.png"/><Relationship Id="rId214" Type="http://schemas.openxmlformats.org/officeDocument/2006/relationships/customXml" Target="../ink/ink106.xml"/><Relationship Id="rId235" Type="http://schemas.openxmlformats.org/officeDocument/2006/relationships/image" Target="../media/image120.png"/><Relationship Id="rId256" Type="http://schemas.openxmlformats.org/officeDocument/2006/relationships/customXml" Target="../ink/ink127.xml"/><Relationship Id="rId277" Type="http://schemas.openxmlformats.org/officeDocument/2006/relationships/image" Target="../media/image141.png"/><Relationship Id="rId298" Type="http://schemas.openxmlformats.org/officeDocument/2006/relationships/customXml" Target="../ink/ink148.xml"/><Relationship Id="rId116" Type="http://schemas.openxmlformats.org/officeDocument/2006/relationships/customXml" Target="../ink/ink57.xml"/><Relationship Id="rId137" Type="http://schemas.openxmlformats.org/officeDocument/2006/relationships/image" Target="../media/image71.png"/><Relationship Id="rId158" Type="http://schemas.openxmlformats.org/officeDocument/2006/relationships/customXml" Target="../ink/ink78.xml"/><Relationship Id="rId302" Type="http://schemas.openxmlformats.org/officeDocument/2006/relationships/customXml" Target="../ink/ink150.xml"/><Relationship Id="rId323" Type="http://schemas.openxmlformats.org/officeDocument/2006/relationships/image" Target="../media/image164.png"/><Relationship Id="rId344" Type="http://schemas.openxmlformats.org/officeDocument/2006/relationships/customXml" Target="../ink/ink171.xml"/><Relationship Id="rId20" Type="http://schemas.openxmlformats.org/officeDocument/2006/relationships/customXml" Target="../ink/ink9.xml"/><Relationship Id="rId41" Type="http://schemas.openxmlformats.org/officeDocument/2006/relationships/image" Target="../media/image23.png"/><Relationship Id="rId62" Type="http://schemas.openxmlformats.org/officeDocument/2006/relationships/customXml" Target="../ink/ink30.xml"/><Relationship Id="rId83" Type="http://schemas.openxmlformats.org/officeDocument/2006/relationships/image" Target="../media/image44.png"/><Relationship Id="rId179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5.xml"/><Relationship Id="rId299" Type="http://schemas.openxmlformats.org/officeDocument/2006/relationships/customXml" Target="../ink/ink326.xml"/><Relationship Id="rId21" Type="http://schemas.openxmlformats.org/officeDocument/2006/relationships/customXml" Target="../ink/ink187.xml"/><Relationship Id="rId63" Type="http://schemas.openxmlformats.org/officeDocument/2006/relationships/customXml" Target="../ink/ink208.xml"/><Relationship Id="rId159" Type="http://schemas.openxmlformats.org/officeDocument/2006/relationships/customXml" Target="../ink/ink256.xml"/><Relationship Id="rId324" Type="http://schemas.openxmlformats.org/officeDocument/2006/relationships/image" Target="../media/image345.png"/><Relationship Id="rId366" Type="http://schemas.openxmlformats.org/officeDocument/2006/relationships/image" Target="../media/image366.png"/><Relationship Id="rId170" Type="http://schemas.openxmlformats.org/officeDocument/2006/relationships/image" Target="../media/image268.png"/><Relationship Id="rId226" Type="http://schemas.openxmlformats.org/officeDocument/2006/relationships/image" Target="../media/image296.png"/><Relationship Id="rId433" Type="http://schemas.openxmlformats.org/officeDocument/2006/relationships/customXml" Target="../ink/ink393.xml"/><Relationship Id="rId268" Type="http://schemas.openxmlformats.org/officeDocument/2006/relationships/image" Target="../media/image317.png"/><Relationship Id="rId475" Type="http://schemas.openxmlformats.org/officeDocument/2006/relationships/customXml" Target="../ink/ink414.xml"/><Relationship Id="rId32" Type="http://schemas.openxmlformats.org/officeDocument/2006/relationships/image" Target="../media/image199.png"/><Relationship Id="rId74" Type="http://schemas.openxmlformats.org/officeDocument/2006/relationships/image" Target="../media/image220.png"/><Relationship Id="rId128" Type="http://schemas.openxmlformats.org/officeDocument/2006/relationships/image" Target="../media/image247.png"/><Relationship Id="rId335" Type="http://schemas.openxmlformats.org/officeDocument/2006/relationships/customXml" Target="../ink/ink344.xml"/><Relationship Id="rId377" Type="http://schemas.openxmlformats.org/officeDocument/2006/relationships/customXml" Target="../ink/ink365.xml"/><Relationship Id="rId5" Type="http://schemas.openxmlformats.org/officeDocument/2006/relationships/customXml" Target="../ink/ink179.xml"/><Relationship Id="rId181" Type="http://schemas.openxmlformats.org/officeDocument/2006/relationships/customXml" Target="../ink/ink267.xml"/><Relationship Id="rId237" Type="http://schemas.openxmlformats.org/officeDocument/2006/relationships/customXml" Target="../ink/ink295.xml"/><Relationship Id="rId402" Type="http://schemas.openxmlformats.org/officeDocument/2006/relationships/image" Target="../media/image384.png"/><Relationship Id="rId279" Type="http://schemas.openxmlformats.org/officeDocument/2006/relationships/customXml" Target="../ink/ink316.xml"/><Relationship Id="rId444" Type="http://schemas.openxmlformats.org/officeDocument/2006/relationships/image" Target="../media/image405.png"/><Relationship Id="rId43" Type="http://schemas.openxmlformats.org/officeDocument/2006/relationships/customXml" Target="../ink/ink198.xml"/><Relationship Id="rId139" Type="http://schemas.openxmlformats.org/officeDocument/2006/relationships/customXml" Target="../ink/ink246.xml"/><Relationship Id="rId290" Type="http://schemas.openxmlformats.org/officeDocument/2006/relationships/image" Target="../media/image328.png"/><Relationship Id="rId304" Type="http://schemas.openxmlformats.org/officeDocument/2006/relationships/image" Target="../media/image335.png"/><Relationship Id="rId346" Type="http://schemas.openxmlformats.org/officeDocument/2006/relationships/image" Target="../media/image356.png"/><Relationship Id="rId388" Type="http://schemas.openxmlformats.org/officeDocument/2006/relationships/image" Target="../media/image377.png"/><Relationship Id="rId85" Type="http://schemas.openxmlformats.org/officeDocument/2006/relationships/customXml" Target="../ink/ink219.xml"/><Relationship Id="rId150" Type="http://schemas.openxmlformats.org/officeDocument/2006/relationships/image" Target="../media/image258.png"/><Relationship Id="rId192" Type="http://schemas.openxmlformats.org/officeDocument/2006/relationships/image" Target="../media/image279.png"/><Relationship Id="rId206" Type="http://schemas.openxmlformats.org/officeDocument/2006/relationships/image" Target="../media/image286.png"/><Relationship Id="rId413" Type="http://schemas.openxmlformats.org/officeDocument/2006/relationships/customXml" Target="../ink/ink383.xml"/><Relationship Id="rId248" Type="http://schemas.openxmlformats.org/officeDocument/2006/relationships/image" Target="../media/image307.png"/><Relationship Id="rId455" Type="http://schemas.openxmlformats.org/officeDocument/2006/relationships/customXml" Target="../ink/ink404.xml"/><Relationship Id="rId12" Type="http://schemas.openxmlformats.org/officeDocument/2006/relationships/image" Target="../media/image189.png"/><Relationship Id="rId108" Type="http://schemas.openxmlformats.org/officeDocument/2006/relationships/image" Target="../media/image237.png"/><Relationship Id="rId315" Type="http://schemas.openxmlformats.org/officeDocument/2006/relationships/customXml" Target="../ink/ink334.xml"/><Relationship Id="rId357" Type="http://schemas.openxmlformats.org/officeDocument/2006/relationships/customXml" Target="../ink/ink355.xml"/><Relationship Id="rId54" Type="http://schemas.openxmlformats.org/officeDocument/2006/relationships/image" Target="../media/image210.png"/><Relationship Id="rId96" Type="http://schemas.openxmlformats.org/officeDocument/2006/relationships/image" Target="../media/image231.png"/><Relationship Id="rId161" Type="http://schemas.openxmlformats.org/officeDocument/2006/relationships/customXml" Target="../ink/ink257.xml"/><Relationship Id="rId217" Type="http://schemas.openxmlformats.org/officeDocument/2006/relationships/customXml" Target="../ink/ink285.xml"/><Relationship Id="rId399" Type="http://schemas.openxmlformats.org/officeDocument/2006/relationships/customXml" Target="../ink/ink376.xml"/><Relationship Id="rId259" Type="http://schemas.openxmlformats.org/officeDocument/2006/relationships/customXml" Target="../ink/ink306.xml"/><Relationship Id="rId424" Type="http://schemas.openxmlformats.org/officeDocument/2006/relationships/image" Target="../media/image395.png"/><Relationship Id="rId466" Type="http://schemas.openxmlformats.org/officeDocument/2006/relationships/image" Target="../media/image416.png"/><Relationship Id="rId23" Type="http://schemas.openxmlformats.org/officeDocument/2006/relationships/customXml" Target="../ink/ink188.xml"/><Relationship Id="rId119" Type="http://schemas.openxmlformats.org/officeDocument/2006/relationships/customXml" Target="../ink/ink236.xml"/><Relationship Id="rId270" Type="http://schemas.openxmlformats.org/officeDocument/2006/relationships/image" Target="../media/image318.png"/><Relationship Id="rId326" Type="http://schemas.openxmlformats.org/officeDocument/2006/relationships/image" Target="../media/image346.png"/><Relationship Id="rId65" Type="http://schemas.openxmlformats.org/officeDocument/2006/relationships/customXml" Target="../ink/ink209.xml"/><Relationship Id="rId130" Type="http://schemas.openxmlformats.org/officeDocument/2006/relationships/image" Target="../media/image248.png"/><Relationship Id="rId368" Type="http://schemas.openxmlformats.org/officeDocument/2006/relationships/image" Target="../media/image367.png"/><Relationship Id="rId172" Type="http://schemas.openxmlformats.org/officeDocument/2006/relationships/image" Target="../media/image269.png"/><Relationship Id="rId228" Type="http://schemas.openxmlformats.org/officeDocument/2006/relationships/image" Target="../media/image297.png"/><Relationship Id="rId435" Type="http://schemas.openxmlformats.org/officeDocument/2006/relationships/customXml" Target="../ink/ink394.xml"/><Relationship Id="rId477" Type="http://schemas.openxmlformats.org/officeDocument/2006/relationships/customXml" Target="../ink/ink415.xml"/><Relationship Id="rId13" Type="http://schemas.openxmlformats.org/officeDocument/2006/relationships/customXml" Target="../ink/ink183.xml"/><Relationship Id="rId109" Type="http://schemas.openxmlformats.org/officeDocument/2006/relationships/customXml" Target="../ink/ink231.xml"/><Relationship Id="rId260" Type="http://schemas.openxmlformats.org/officeDocument/2006/relationships/image" Target="../media/image313.png"/><Relationship Id="rId281" Type="http://schemas.openxmlformats.org/officeDocument/2006/relationships/customXml" Target="../ink/ink317.xml"/><Relationship Id="rId316" Type="http://schemas.openxmlformats.org/officeDocument/2006/relationships/image" Target="../media/image341.png"/><Relationship Id="rId337" Type="http://schemas.openxmlformats.org/officeDocument/2006/relationships/customXml" Target="../ink/ink345.xml"/><Relationship Id="rId34" Type="http://schemas.openxmlformats.org/officeDocument/2006/relationships/image" Target="../media/image200.png"/><Relationship Id="rId55" Type="http://schemas.openxmlformats.org/officeDocument/2006/relationships/customXml" Target="../ink/ink204.xml"/><Relationship Id="rId76" Type="http://schemas.openxmlformats.org/officeDocument/2006/relationships/image" Target="../media/image221.png"/><Relationship Id="rId97" Type="http://schemas.openxmlformats.org/officeDocument/2006/relationships/customXml" Target="../ink/ink225.xml"/><Relationship Id="rId120" Type="http://schemas.openxmlformats.org/officeDocument/2006/relationships/image" Target="../media/image243.png"/><Relationship Id="rId141" Type="http://schemas.openxmlformats.org/officeDocument/2006/relationships/customXml" Target="../ink/ink247.xml"/><Relationship Id="rId358" Type="http://schemas.openxmlformats.org/officeDocument/2006/relationships/image" Target="../media/image362.png"/><Relationship Id="rId379" Type="http://schemas.openxmlformats.org/officeDocument/2006/relationships/customXml" Target="../ink/ink366.xml"/><Relationship Id="rId7" Type="http://schemas.openxmlformats.org/officeDocument/2006/relationships/customXml" Target="../ink/ink180.xml"/><Relationship Id="rId162" Type="http://schemas.openxmlformats.org/officeDocument/2006/relationships/image" Target="../media/image264.png"/><Relationship Id="rId183" Type="http://schemas.openxmlformats.org/officeDocument/2006/relationships/customXml" Target="../ink/ink268.xml"/><Relationship Id="rId218" Type="http://schemas.openxmlformats.org/officeDocument/2006/relationships/image" Target="../media/image292.png"/><Relationship Id="rId239" Type="http://schemas.openxmlformats.org/officeDocument/2006/relationships/customXml" Target="../ink/ink296.xml"/><Relationship Id="rId390" Type="http://schemas.openxmlformats.org/officeDocument/2006/relationships/image" Target="../media/image378.png"/><Relationship Id="rId404" Type="http://schemas.openxmlformats.org/officeDocument/2006/relationships/image" Target="../media/image385.png"/><Relationship Id="rId425" Type="http://schemas.openxmlformats.org/officeDocument/2006/relationships/customXml" Target="../ink/ink389.xml"/><Relationship Id="rId446" Type="http://schemas.openxmlformats.org/officeDocument/2006/relationships/image" Target="../media/image406.png"/><Relationship Id="rId467" Type="http://schemas.openxmlformats.org/officeDocument/2006/relationships/customXml" Target="../ink/ink410.xml"/><Relationship Id="rId250" Type="http://schemas.openxmlformats.org/officeDocument/2006/relationships/image" Target="../media/image308.png"/><Relationship Id="rId271" Type="http://schemas.openxmlformats.org/officeDocument/2006/relationships/customXml" Target="../ink/ink312.xml"/><Relationship Id="rId292" Type="http://schemas.openxmlformats.org/officeDocument/2006/relationships/image" Target="../media/image329.png"/><Relationship Id="rId306" Type="http://schemas.openxmlformats.org/officeDocument/2006/relationships/image" Target="../media/image336.png"/><Relationship Id="rId24" Type="http://schemas.openxmlformats.org/officeDocument/2006/relationships/image" Target="../media/image195.png"/><Relationship Id="rId45" Type="http://schemas.openxmlformats.org/officeDocument/2006/relationships/customXml" Target="../ink/ink199.xml"/><Relationship Id="rId66" Type="http://schemas.openxmlformats.org/officeDocument/2006/relationships/image" Target="../media/image216.png"/><Relationship Id="rId87" Type="http://schemas.openxmlformats.org/officeDocument/2006/relationships/customXml" Target="../ink/ink220.xml"/><Relationship Id="rId110" Type="http://schemas.openxmlformats.org/officeDocument/2006/relationships/image" Target="../media/image238.png"/><Relationship Id="rId131" Type="http://schemas.openxmlformats.org/officeDocument/2006/relationships/customXml" Target="../ink/ink242.xml"/><Relationship Id="rId327" Type="http://schemas.openxmlformats.org/officeDocument/2006/relationships/customXml" Target="../ink/ink340.xml"/><Relationship Id="rId348" Type="http://schemas.openxmlformats.org/officeDocument/2006/relationships/image" Target="../media/image357.png"/><Relationship Id="rId369" Type="http://schemas.openxmlformats.org/officeDocument/2006/relationships/customXml" Target="../ink/ink361.xml"/><Relationship Id="rId152" Type="http://schemas.openxmlformats.org/officeDocument/2006/relationships/image" Target="../media/image259.png"/><Relationship Id="rId173" Type="http://schemas.openxmlformats.org/officeDocument/2006/relationships/customXml" Target="../ink/ink263.xml"/><Relationship Id="rId194" Type="http://schemas.openxmlformats.org/officeDocument/2006/relationships/image" Target="../media/image280.png"/><Relationship Id="rId208" Type="http://schemas.openxmlformats.org/officeDocument/2006/relationships/image" Target="../media/image287.png"/><Relationship Id="rId229" Type="http://schemas.openxmlformats.org/officeDocument/2006/relationships/customXml" Target="../ink/ink291.xml"/><Relationship Id="rId380" Type="http://schemas.openxmlformats.org/officeDocument/2006/relationships/image" Target="../media/image373.png"/><Relationship Id="rId415" Type="http://schemas.openxmlformats.org/officeDocument/2006/relationships/customXml" Target="../ink/ink384.xml"/><Relationship Id="rId436" Type="http://schemas.openxmlformats.org/officeDocument/2006/relationships/image" Target="../media/image401.png"/><Relationship Id="rId457" Type="http://schemas.openxmlformats.org/officeDocument/2006/relationships/customXml" Target="../ink/ink405.xml"/><Relationship Id="rId240" Type="http://schemas.openxmlformats.org/officeDocument/2006/relationships/image" Target="../media/image303.png"/><Relationship Id="rId261" Type="http://schemas.openxmlformats.org/officeDocument/2006/relationships/customXml" Target="../ink/ink307.xml"/><Relationship Id="rId478" Type="http://schemas.openxmlformats.org/officeDocument/2006/relationships/image" Target="../media/image422.png"/><Relationship Id="rId14" Type="http://schemas.openxmlformats.org/officeDocument/2006/relationships/image" Target="../media/image190.png"/><Relationship Id="rId35" Type="http://schemas.openxmlformats.org/officeDocument/2006/relationships/customXml" Target="../ink/ink194.xml"/><Relationship Id="rId56" Type="http://schemas.openxmlformats.org/officeDocument/2006/relationships/image" Target="../media/image211.png"/><Relationship Id="rId77" Type="http://schemas.openxmlformats.org/officeDocument/2006/relationships/customXml" Target="../ink/ink215.xml"/><Relationship Id="rId100" Type="http://schemas.openxmlformats.org/officeDocument/2006/relationships/image" Target="../media/image233.png"/><Relationship Id="rId282" Type="http://schemas.openxmlformats.org/officeDocument/2006/relationships/image" Target="../media/image324.png"/><Relationship Id="rId317" Type="http://schemas.openxmlformats.org/officeDocument/2006/relationships/customXml" Target="../ink/ink335.xml"/><Relationship Id="rId338" Type="http://schemas.openxmlformats.org/officeDocument/2006/relationships/image" Target="../media/image352.png"/><Relationship Id="rId359" Type="http://schemas.openxmlformats.org/officeDocument/2006/relationships/customXml" Target="../ink/ink356.xml"/><Relationship Id="rId8" Type="http://schemas.openxmlformats.org/officeDocument/2006/relationships/image" Target="../media/image187.png"/><Relationship Id="rId98" Type="http://schemas.openxmlformats.org/officeDocument/2006/relationships/image" Target="../media/image232.png"/><Relationship Id="rId121" Type="http://schemas.openxmlformats.org/officeDocument/2006/relationships/customXml" Target="../ink/ink237.xml"/><Relationship Id="rId142" Type="http://schemas.openxmlformats.org/officeDocument/2006/relationships/image" Target="../media/image254.png"/><Relationship Id="rId163" Type="http://schemas.openxmlformats.org/officeDocument/2006/relationships/customXml" Target="../ink/ink258.xml"/><Relationship Id="rId184" Type="http://schemas.openxmlformats.org/officeDocument/2006/relationships/image" Target="../media/image275.png"/><Relationship Id="rId219" Type="http://schemas.openxmlformats.org/officeDocument/2006/relationships/customXml" Target="../ink/ink286.xml"/><Relationship Id="rId370" Type="http://schemas.openxmlformats.org/officeDocument/2006/relationships/image" Target="../media/image368.png"/><Relationship Id="rId391" Type="http://schemas.openxmlformats.org/officeDocument/2006/relationships/customXml" Target="../ink/ink372.xml"/><Relationship Id="rId405" Type="http://schemas.openxmlformats.org/officeDocument/2006/relationships/customXml" Target="../ink/ink379.xml"/><Relationship Id="rId426" Type="http://schemas.openxmlformats.org/officeDocument/2006/relationships/image" Target="../media/image396.png"/><Relationship Id="rId447" Type="http://schemas.openxmlformats.org/officeDocument/2006/relationships/customXml" Target="../ink/ink400.xml"/><Relationship Id="rId230" Type="http://schemas.openxmlformats.org/officeDocument/2006/relationships/image" Target="../media/image298.png"/><Relationship Id="rId251" Type="http://schemas.openxmlformats.org/officeDocument/2006/relationships/customXml" Target="../ink/ink302.xml"/><Relationship Id="rId468" Type="http://schemas.openxmlformats.org/officeDocument/2006/relationships/image" Target="../media/image417.png"/><Relationship Id="rId25" Type="http://schemas.openxmlformats.org/officeDocument/2006/relationships/customXml" Target="../ink/ink189.xml"/><Relationship Id="rId46" Type="http://schemas.openxmlformats.org/officeDocument/2006/relationships/image" Target="../media/image206.png"/><Relationship Id="rId67" Type="http://schemas.openxmlformats.org/officeDocument/2006/relationships/customXml" Target="../ink/ink210.xml"/><Relationship Id="rId272" Type="http://schemas.openxmlformats.org/officeDocument/2006/relationships/image" Target="../media/image319.png"/><Relationship Id="rId293" Type="http://schemas.openxmlformats.org/officeDocument/2006/relationships/customXml" Target="../ink/ink323.xml"/><Relationship Id="rId307" Type="http://schemas.openxmlformats.org/officeDocument/2006/relationships/customXml" Target="../ink/ink330.xml"/><Relationship Id="rId328" Type="http://schemas.openxmlformats.org/officeDocument/2006/relationships/image" Target="../media/image347.png"/><Relationship Id="rId349" Type="http://schemas.openxmlformats.org/officeDocument/2006/relationships/customXml" Target="../ink/ink351.xml"/><Relationship Id="rId88" Type="http://schemas.openxmlformats.org/officeDocument/2006/relationships/image" Target="../media/image227.png"/><Relationship Id="rId111" Type="http://schemas.openxmlformats.org/officeDocument/2006/relationships/customXml" Target="../ink/ink232.xml"/><Relationship Id="rId132" Type="http://schemas.openxmlformats.org/officeDocument/2006/relationships/image" Target="../media/image249.png"/><Relationship Id="rId153" Type="http://schemas.openxmlformats.org/officeDocument/2006/relationships/customXml" Target="../ink/ink253.xml"/><Relationship Id="rId174" Type="http://schemas.openxmlformats.org/officeDocument/2006/relationships/image" Target="../media/image270.png"/><Relationship Id="rId195" Type="http://schemas.openxmlformats.org/officeDocument/2006/relationships/customXml" Target="../ink/ink274.xml"/><Relationship Id="rId209" Type="http://schemas.openxmlformats.org/officeDocument/2006/relationships/customXml" Target="../ink/ink281.xml"/><Relationship Id="rId360" Type="http://schemas.openxmlformats.org/officeDocument/2006/relationships/image" Target="../media/image363.png"/><Relationship Id="rId381" Type="http://schemas.openxmlformats.org/officeDocument/2006/relationships/customXml" Target="../ink/ink367.xml"/><Relationship Id="rId416" Type="http://schemas.openxmlformats.org/officeDocument/2006/relationships/image" Target="../media/image391.png"/><Relationship Id="rId220" Type="http://schemas.openxmlformats.org/officeDocument/2006/relationships/image" Target="../media/image293.png"/><Relationship Id="rId241" Type="http://schemas.openxmlformats.org/officeDocument/2006/relationships/customXml" Target="../ink/ink297.xml"/><Relationship Id="rId437" Type="http://schemas.openxmlformats.org/officeDocument/2006/relationships/customXml" Target="../ink/ink395.xml"/><Relationship Id="rId458" Type="http://schemas.openxmlformats.org/officeDocument/2006/relationships/image" Target="../media/image412.png"/><Relationship Id="rId15" Type="http://schemas.openxmlformats.org/officeDocument/2006/relationships/customXml" Target="../ink/ink184.xml"/><Relationship Id="rId36" Type="http://schemas.openxmlformats.org/officeDocument/2006/relationships/image" Target="../media/image201.png"/><Relationship Id="rId57" Type="http://schemas.openxmlformats.org/officeDocument/2006/relationships/customXml" Target="../ink/ink205.xml"/><Relationship Id="rId262" Type="http://schemas.openxmlformats.org/officeDocument/2006/relationships/image" Target="../media/image314.png"/><Relationship Id="rId283" Type="http://schemas.openxmlformats.org/officeDocument/2006/relationships/customXml" Target="../ink/ink318.xml"/><Relationship Id="rId318" Type="http://schemas.openxmlformats.org/officeDocument/2006/relationships/image" Target="../media/image342.png"/><Relationship Id="rId339" Type="http://schemas.openxmlformats.org/officeDocument/2006/relationships/customXml" Target="../ink/ink346.xml"/><Relationship Id="rId78" Type="http://schemas.openxmlformats.org/officeDocument/2006/relationships/image" Target="../media/image222.png"/><Relationship Id="rId99" Type="http://schemas.openxmlformats.org/officeDocument/2006/relationships/customXml" Target="../ink/ink226.xml"/><Relationship Id="rId101" Type="http://schemas.openxmlformats.org/officeDocument/2006/relationships/customXml" Target="../ink/ink227.xml"/><Relationship Id="rId122" Type="http://schemas.openxmlformats.org/officeDocument/2006/relationships/image" Target="../media/image244.png"/><Relationship Id="rId143" Type="http://schemas.openxmlformats.org/officeDocument/2006/relationships/customXml" Target="../ink/ink248.xml"/><Relationship Id="rId164" Type="http://schemas.openxmlformats.org/officeDocument/2006/relationships/image" Target="../media/image265.png"/><Relationship Id="rId185" Type="http://schemas.openxmlformats.org/officeDocument/2006/relationships/customXml" Target="../ink/ink269.xml"/><Relationship Id="rId350" Type="http://schemas.openxmlformats.org/officeDocument/2006/relationships/image" Target="../media/image358.png"/><Relationship Id="rId371" Type="http://schemas.openxmlformats.org/officeDocument/2006/relationships/customXml" Target="../ink/ink362.xml"/><Relationship Id="rId406" Type="http://schemas.openxmlformats.org/officeDocument/2006/relationships/image" Target="../media/image386.png"/><Relationship Id="rId9" Type="http://schemas.openxmlformats.org/officeDocument/2006/relationships/customXml" Target="../ink/ink181.xml"/><Relationship Id="rId210" Type="http://schemas.openxmlformats.org/officeDocument/2006/relationships/image" Target="../media/image288.png"/><Relationship Id="rId392" Type="http://schemas.openxmlformats.org/officeDocument/2006/relationships/image" Target="../media/image379.png"/><Relationship Id="rId427" Type="http://schemas.openxmlformats.org/officeDocument/2006/relationships/customXml" Target="../ink/ink390.xml"/><Relationship Id="rId448" Type="http://schemas.openxmlformats.org/officeDocument/2006/relationships/image" Target="../media/image407.png"/><Relationship Id="rId469" Type="http://schemas.openxmlformats.org/officeDocument/2006/relationships/customXml" Target="../ink/ink411.xml"/><Relationship Id="rId26" Type="http://schemas.openxmlformats.org/officeDocument/2006/relationships/image" Target="../media/image196.png"/><Relationship Id="rId231" Type="http://schemas.openxmlformats.org/officeDocument/2006/relationships/customXml" Target="../ink/ink292.xml"/><Relationship Id="rId252" Type="http://schemas.openxmlformats.org/officeDocument/2006/relationships/image" Target="../media/image309.png"/><Relationship Id="rId273" Type="http://schemas.openxmlformats.org/officeDocument/2006/relationships/customXml" Target="../ink/ink313.xml"/><Relationship Id="rId294" Type="http://schemas.openxmlformats.org/officeDocument/2006/relationships/image" Target="../media/image330.png"/><Relationship Id="rId308" Type="http://schemas.openxmlformats.org/officeDocument/2006/relationships/image" Target="../media/image337.png"/><Relationship Id="rId329" Type="http://schemas.openxmlformats.org/officeDocument/2006/relationships/customXml" Target="../ink/ink341.xml"/><Relationship Id="rId47" Type="http://schemas.openxmlformats.org/officeDocument/2006/relationships/customXml" Target="../ink/ink200.xml"/><Relationship Id="rId68" Type="http://schemas.openxmlformats.org/officeDocument/2006/relationships/image" Target="../media/image217.png"/><Relationship Id="rId89" Type="http://schemas.openxmlformats.org/officeDocument/2006/relationships/customXml" Target="../ink/ink221.xml"/><Relationship Id="rId112" Type="http://schemas.openxmlformats.org/officeDocument/2006/relationships/image" Target="../media/image239.png"/><Relationship Id="rId133" Type="http://schemas.openxmlformats.org/officeDocument/2006/relationships/customXml" Target="../ink/ink243.xml"/><Relationship Id="rId154" Type="http://schemas.openxmlformats.org/officeDocument/2006/relationships/image" Target="../media/image260.png"/><Relationship Id="rId175" Type="http://schemas.openxmlformats.org/officeDocument/2006/relationships/customXml" Target="../ink/ink264.xml"/><Relationship Id="rId340" Type="http://schemas.openxmlformats.org/officeDocument/2006/relationships/image" Target="../media/image353.png"/><Relationship Id="rId361" Type="http://schemas.openxmlformats.org/officeDocument/2006/relationships/customXml" Target="../ink/ink357.xml"/><Relationship Id="rId196" Type="http://schemas.openxmlformats.org/officeDocument/2006/relationships/image" Target="../media/image281.png"/><Relationship Id="rId200" Type="http://schemas.openxmlformats.org/officeDocument/2006/relationships/image" Target="../media/image283.png"/><Relationship Id="rId382" Type="http://schemas.openxmlformats.org/officeDocument/2006/relationships/image" Target="../media/image374.png"/><Relationship Id="rId417" Type="http://schemas.openxmlformats.org/officeDocument/2006/relationships/customXml" Target="../ink/ink385.xml"/><Relationship Id="rId438" Type="http://schemas.openxmlformats.org/officeDocument/2006/relationships/image" Target="../media/image402.png"/><Relationship Id="rId459" Type="http://schemas.openxmlformats.org/officeDocument/2006/relationships/customXml" Target="../ink/ink406.xml"/><Relationship Id="rId16" Type="http://schemas.openxmlformats.org/officeDocument/2006/relationships/image" Target="../media/image191.png"/><Relationship Id="rId221" Type="http://schemas.openxmlformats.org/officeDocument/2006/relationships/customXml" Target="../ink/ink287.xml"/><Relationship Id="rId242" Type="http://schemas.openxmlformats.org/officeDocument/2006/relationships/image" Target="../media/image304.png"/><Relationship Id="rId263" Type="http://schemas.openxmlformats.org/officeDocument/2006/relationships/customXml" Target="../ink/ink308.xml"/><Relationship Id="rId284" Type="http://schemas.openxmlformats.org/officeDocument/2006/relationships/image" Target="../media/image325.png"/><Relationship Id="rId319" Type="http://schemas.openxmlformats.org/officeDocument/2006/relationships/customXml" Target="../ink/ink336.xml"/><Relationship Id="rId470" Type="http://schemas.openxmlformats.org/officeDocument/2006/relationships/image" Target="../media/image418.png"/><Relationship Id="rId37" Type="http://schemas.openxmlformats.org/officeDocument/2006/relationships/customXml" Target="../ink/ink195.xml"/><Relationship Id="rId58" Type="http://schemas.openxmlformats.org/officeDocument/2006/relationships/image" Target="../media/image212.png"/><Relationship Id="rId79" Type="http://schemas.openxmlformats.org/officeDocument/2006/relationships/customXml" Target="../ink/ink216.xml"/><Relationship Id="rId102" Type="http://schemas.openxmlformats.org/officeDocument/2006/relationships/image" Target="../media/image234.png"/><Relationship Id="rId123" Type="http://schemas.openxmlformats.org/officeDocument/2006/relationships/customXml" Target="../ink/ink238.xml"/><Relationship Id="rId144" Type="http://schemas.openxmlformats.org/officeDocument/2006/relationships/image" Target="../media/image255.png"/><Relationship Id="rId330" Type="http://schemas.openxmlformats.org/officeDocument/2006/relationships/image" Target="../media/image348.png"/><Relationship Id="rId90" Type="http://schemas.openxmlformats.org/officeDocument/2006/relationships/image" Target="../media/image228.png"/><Relationship Id="rId165" Type="http://schemas.openxmlformats.org/officeDocument/2006/relationships/customXml" Target="../ink/ink259.xml"/><Relationship Id="rId186" Type="http://schemas.openxmlformats.org/officeDocument/2006/relationships/image" Target="../media/image276.png"/><Relationship Id="rId351" Type="http://schemas.openxmlformats.org/officeDocument/2006/relationships/customXml" Target="../ink/ink352.xml"/><Relationship Id="rId372" Type="http://schemas.openxmlformats.org/officeDocument/2006/relationships/image" Target="../media/image369.png"/><Relationship Id="rId393" Type="http://schemas.openxmlformats.org/officeDocument/2006/relationships/customXml" Target="../ink/ink373.xml"/><Relationship Id="rId407" Type="http://schemas.openxmlformats.org/officeDocument/2006/relationships/customXml" Target="../ink/ink380.xml"/><Relationship Id="rId428" Type="http://schemas.openxmlformats.org/officeDocument/2006/relationships/image" Target="../media/image397.png"/><Relationship Id="rId449" Type="http://schemas.openxmlformats.org/officeDocument/2006/relationships/customXml" Target="../ink/ink401.xml"/><Relationship Id="rId211" Type="http://schemas.openxmlformats.org/officeDocument/2006/relationships/customXml" Target="../ink/ink282.xml"/><Relationship Id="rId232" Type="http://schemas.openxmlformats.org/officeDocument/2006/relationships/image" Target="../media/image299.png"/><Relationship Id="rId253" Type="http://schemas.openxmlformats.org/officeDocument/2006/relationships/customXml" Target="../ink/ink303.xml"/><Relationship Id="rId274" Type="http://schemas.openxmlformats.org/officeDocument/2006/relationships/image" Target="../media/image320.png"/><Relationship Id="rId295" Type="http://schemas.openxmlformats.org/officeDocument/2006/relationships/customXml" Target="../ink/ink324.xml"/><Relationship Id="rId309" Type="http://schemas.openxmlformats.org/officeDocument/2006/relationships/customXml" Target="../ink/ink331.xml"/><Relationship Id="rId460" Type="http://schemas.openxmlformats.org/officeDocument/2006/relationships/image" Target="../media/image413.png"/><Relationship Id="rId27" Type="http://schemas.openxmlformats.org/officeDocument/2006/relationships/customXml" Target="../ink/ink190.xml"/><Relationship Id="rId48" Type="http://schemas.openxmlformats.org/officeDocument/2006/relationships/image" Target="../media/image207.png"/><Relationship Id="rId69" Type="http://schemas.openxmlformats.org/officeDocument/2006/relationships/customXml" Target="../ink/ink211.xml"/><Relationship Id="rId113" Type="http://schemas.openxmlformats.org/officeDocument/2006/relationships/customXml" Target="../ink/ink233.xml"/><Relationship Id="rId134" Type="http://schemas.openxmlformats.org/officeDocument/2006/relationships/image" Target="../media/image250.png"/><Relationship Id="rId320" Type="http://schemas.openxmlformats.org/officeDocument/2006/relationships/image" Target="../media/image343.png"/><Relationship Id="rId80" Type="http://schemas.openxmlformats.org/officeDocument/2006/relationships/image" Target="../media/image223.png"/><Relationship Id="rId155" Type="http://schemas.openxmlformats.org/officeDocument/2006/relationships/customXml" Target="../ink/ink254.xml"/><Relationship Id="rId176" Type="http://schemas.openxmlformats.org/officeDocument/2006/relationships/image" Target="../media/image271.png"/><Relationship Id="rId197" Type="http://schemas.openxmlformats.org/officeDocument/2006/relationships/customXml" Target="../ink/ink275.xml"/><Relationship Id="rId341" Type="http://schemas.openxmlformats.org/officeDocument/2006/relationships/customXml" Target="../ink/ink347.xml"/><Relationship Id="rId362" Type="http://schemas.openxmlformats.org/officeDocument/2006/relationships/image" Target="../media/image364.png"/><Relationship Id="rId383" Type="http://schemas.openxmlformats.org/officeDocument/2006/relationships/customXml" Target="../ink/ink368.xml"/><Relationship Id="rId418" Type="http://schemas.openxmlformats.org/officeDocument/2006/relationships/image" Target="../media/image392.png"/><Relationship Id="rId439" Type="http://schemas.openxmlformats.org/officeDocument/2006/relationships/customXml" Target="../ink/ink396.xml"/><Relationship Id="rId201" Type="http://schemas.openxmlformats.org/officeDocument/2006/relationships/customXml" Target="../ink/ink277.xml"/><Relationship Id="rId222" Type="http://schemas.openxmlformats.org/officeDocument/2006/relationships/image" Target="../media/image294.png"/><Relationship Id="rId243" Type="http://schemas.openxmlformats.org/officeDocument/2006/relationships/customXml" Target="../ink/ink298.xml"/><Relationship Id="rId264" Type="http://schemas.openxmlformats.org/officeDocument/2006/relationships/image" Target="../media/image315.png"/><Relationship Id="rId285" Type="http://schemas.openxmlformats.org/officeDocument/2006/relationships/customXml" Target="../ink/ink319.xml"/><Relationship Id="rId450" Type="http://schemas.openxmlformats.org/officeDocument/2006/relationships/image" Target="../media/image408.png"/><Relationship Id="rId471" Type="http://schemas.openxmlformats.org/officeDocument/2006/relationships/customXml" Target="../ink/ink412.xml"/><Relationship Id="rId17" Type="http://schemas.openxmlformats.org/officeDocument/2006/relationships/customXml" Target="../ink/ink185.xml"/><Relationship Id="rId38" Type="http://schemas.openxmlformats.org/officeDocument/2006/relationships/image" Target="../media/image202.png"/><Relationship Id="rId59" Type="http://schemas.openxmlformats.org/officeDocument/2006/relationships/customXml" Target="../ink/ink206.xml"/><Relationship Id="rId103" Type="http://schemas.openxmlformats.org/officeDocument/2006/relationships/customXml" Target="../ink/ink228.xml"/><Relationship Id="rId124" Type="http://schemas.openxmlformats.org/officeDocument/2006/relationships/image" Target="../media/image245.png"/><Relationship Id="rId310" Type="http://schemas.openxmlformats.org/officeDocument/2006/relationships/image" Target="../media/image338.png"/><Relationship Id="rId70" Type="http://schemas.openxmlformats.org/officeDocument/2006/relationships/image" Target="../media/image218.png"/><Relationship Id="rId91" Type="http://schemas.openxmlformats.org/officeDocument/2006/relationships/customXml" Target="../ink/ink222.xml"/><Relationship Id="rId145" Type="http://schemas.openxmlformats.org/officeDocument/2006/relationships/customXml" Target="../ink/ink249.xml"/><Relationship Id="rId166" Type="http://schemas.openxmlformats.org/officeDocument/2006/relationships/image" Target="../media/image266.png"/><Relationship Id="rId187" Type="http://schemas.openxmlformats.org/officeDocument/2006/relationships/customXml" Target="../ink/ink270.xml"/><Relationship Id="rId331" Type="http://schemas.openxmlformats.org/officeDocument/2006/relationships/customXml" Target="../ink/ink342.xml"/><Relationship Id="rId352" Type="http://schemas.openxmlformats.org/officeDocument/2006/relationships/image" Target="../media/image359.png"/><Relationship Id="rId373" Type="http://schemas.openxmlformats.org/officeDocument/2006/relationships/customXml" Target="../ink/ink363.xml"/><Relationship Id="rId394" Type="http://schemas.openxmlformats.org/officeDocument/2006/relationships/image" Target="../media/image380.png"/><Relationship Id="rId408" Type="http://schemas.openxmlformats.org/officeDocument/2006/relationships/image" Target="../media/image387.png"/><Relationship Id="rId429" Type="http://schemas.openxmlformats.org/officeDocument/2006/relationships/customXml" Target="../ink/ink39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89.png"/><Relationship Id="rId233" Type="http://schemas.openxmlformats.org/officeDocument/2006/relationships/customXml" Target="../ink/ink293.xml"/><Relationship Id="rId254" Type="http://schemas.openxmlformats.org/officeDocument/2006/relationships/image" Target="../media/image310.png"/><Relationship Id="rId440" Type="http://schemas.openxmlformats.org/officeDocument/2006/relationships/image" Target="../media/image403.png"/><Relationship Id="rId28" Type="http://schemas.openxmlformats.org/officeDocument/2006/relationships/image" Target="../media/image197.png"/><Relationship Id="rId49" Type="http://schemas.openxmlformats.org/officeDocument/2006/relationships/customXml" Target="../ink/ink201.xml"/><Relationship Id="rId114" Type="http://schemas.openxmlformats.org/officeDocument/2006/relationships/image" Target="../media/image240.png"/><Relationship Id="rId275" Type="http://schemas.openxmlformats.org/officeDocument/2006/relationships/customXml" Target="../ink/ink314.xml"/><Relationship Id="rId296" Type="http://schemas.openxmlformats.org/officeDocument/2006/relationships/image" Target="../media/image331.png"/><Relationship Id="rId300" Type="http://schemas.openxmlformats.org/officeDocument/2006/relationships/image" Target="../media/image333.png"/><Relationship Id="rId461" Type="http://schemas.openxmlformats.org/officeDocument/2006/relationships/customXml" Target="../ink/ink407.xml"/><Relationship Id="rId60" Type="http://schemas.openxmlformats.org/officeDocument/2006/relationships/image" Target="../media/image213.png"/><Relationship Id="rId81" Type="http://schemas.openxmlformats.org/officeDocument/2006/relationships/customXml" Target="../ink/ink217.xml"/><Relationship Id="rId135" Type="http://schemas.openxmlformats.org/officeDocument/2006/relationships/customXml" Target="../ink/ink244.xml"/><Relationship Id="rId156" Type="http://schemas.openxmlformats.org/officeDocument/2006/relationships/image" Target="../media/image261.png"/><Relationship Id="rId177" Type="http://schemas.openxmlformats.org/officeDocument/2006/relationships/customXml" Target="../ink/ink265.xml"/><Relationship Id="rId198" Type="http://schemas.openxmlformats.org/officeDocument/2006/relationships/image" Target="../media/image282.png"/><Relationship Id="rId321" Type="http://schemas.openxmlformats.org/officeDocument/2006/relationships/customXml" Target="../ink/ink337.xml"/><Relationship Id="rId342" Type="http://schemas.openxmlformats.org/officeDocument/2006/relationships/image" Target="../media/image354.png"/><Relationship Id="rId363" Type="http://schemas.openxmlformats.org/officeDocument/2006/relationships/customXml" Target="../ink/ink358.xml"/><Relationship Id="rId384" Type="http://schemas.openxmlformats.org/officeDocument/2006/relationships/image" Target="../media/image375.png"/><Relationship Id="rId419" Type="http://schemas.openxmlformats.org/officeDocument/2006/relationships/customXml" Target="../ink/ink386.xml"/><Relationship Id="rId202" Type="http://schemas.openxmlformats.org/officeDocument/2006/relationships/image" Target="../media/image284.png"/><Relationship Id="rId223" Type="http://schemas.openxmlformats.org/officeDocument/2006/relationships/customXml" Target="../ink/ink288.xml"/><Relationship Id="rId244" Type="http://schemas.openxmlformats.org/officeDocument/2006/relationships/image" Target="../media/image305.png"/><Relationship Id="rId430" Type="http://schemas.openxmlformats.org/officeDocument/2006/relationships/image" Target="../media/image398.png"/><Relationship Id="rId18" Type="http://schemas.openxmlformats.org/officeDocument/2006/relationships/image" Target="../media/image192.png"/><Relationship Id="rId39" Type="http://schemas.openxmlformats.org/officeDocument/2006/relationships/customXml" Target="../ink/ink196.xml"/><Relationship Id="rId265" Type="http://schemas.openxmlformats.org/officeDocument/2006/relationships/customXml" Target="../ink/ink309.xml"/><Relationship Id="rId286" Type="http://schemas.openxmlformats.org/officeDocument/2006/relationships/image" Target="../media/image326.png"/><Relationship Id="rId451" Type="http://schemas.openxmlformats.org/officeDocument/2006/relationships/customXml" Target="../ink/ink402.xml"/><Relationship Id="rId472" Type="http://schemas.openxmlformats.org/officeDocument/2006/relationships/image" Target="../media/image419.png"/><Relationship Id="rId50" Type="http://schemas.openxmlformats.org/officeDocument/2006/relationships/image" Target="../media/image208.png"/><Relationship Id="rId104" Type="http://schemas.openxmlformats.org/officeDocument/2006/relationships/image" Target="../media/image235.png"/><Relationship Id="rId125" Type="http://schemas.openxmlformats.org/officeDocument/2006/relationships/customXml" Target="../ink/ink239.xml"/><Relationship Id="rId146" Type="http://schemas.openxmlformats.org/officeDocument/2006/relationships/image" Target="../media/image256.png"/><Relationship Id="rId167" Type="http://schemas.openxmlformats.org/officeDocument/2006/relationships/customXml" Target="../ink/ink260.xml"/><Relationship Id="rId188" Type="http://schemas.openxmlformats.org/officeDocument/2006/relationships/image" Target="../media/image277.png"/><Relationship Id="rId311" Type="http://schemas.openxmlformats.org/officeDocument/2006/relationships/customXml" Target="../ink/ink332.xml"/><Relationship Id="rId332" Type="http://schemas.openxmlformats.org/officeDocument/2006/relationships/image" Target="../media/image349.png"/><Relationship Id="rId353" Type="http://schemas.openxmlformats.org/officeDocument/2006/relationships/customXml" Target="../ink/ink353.xml"/><Relationship Id="rId374" Type="http://schemas.openxmlformats.org/officeDocument/2006/relationships/image" Target="../media/image370.png"/><Relationship Id="rId395" Type="http://schemas.openxmlformats.org/officeDocument/2006/relationships/customXml" Target="../ink/ink374.xml"/><Relationship Id="rId409" Type="http://schemas.openxmlformats.org/officeDocument/2006/relationships/customXml" Target="../ink/ink381.xml"/><Relationship Id="rId71" Type="http://schemas.openxmlformats.org/officeDocument/2006/relationships/customXml" Target="../ink/ink212.xml"/><Relationship Id="rId92" Type="http://schemas.openxmlformats.org/officeDocument/2006/relationships/image" Target="../media/image229.png"/><Relationship Id="rId213" Type="http://schemas.openxmlformats.org/officeDocument/2006/relationships/customXml" Target="../ink/ink283.xml"/><Relationship Id="rId234" Type="http://schemas.openxmlformats.org/officeDocument/2006/relationships/image" Target="../media/image300.png"/><Relationship Id="rId420" Type="http://schemas.openxmlformats.org/officeDocument/2006/relationships/image" Target="../media/image393.png"/><Relationship Id="rId2" Type="http://schemas.openxmlformats.org/officeDocument/2006/relationships/image" Target="../media/image183.png"/><Relationship Id="rId29" Type="http://schemas.openxmlformats.org/officeDocument/2006/relationships/customXml" Target="../ink/ink191.xml"/><Relationship Id="rId255" Type="http://schemas.openxmlformats.org/officeDocument/2006/relationships/customXml" Target="../ink/ink304.xml"/><Relationship Id="rId276" Type="http://schemas.openxmlformats.org/officeDocument/2006/relationships/image" Target="../media/image321.png"/><Relationship Id="rId297" Type="http://schemas.openxmlformats.org/officeDocument/2006/relationships/customXml" Target="../ink/ink325.xml"/><Relationship Id="rId441" Type="http://schemas.openxmlformats.org/officeDocument/2006/relationships/customXml" Target="../ink/ink397.xml"/><Relationship Id="rId462" Type="http://schemas.openxmlformats.org/officeDocument/2006/relationships/image" Target="../media/image414.png"/><Relationship Id="rId40" Type="http://schemas.openxmlformats.org/officeDocument/2006/relationships/image" Target="../media/image203.png"/><Relationship Id="rId115" Type="http://schemas.openxmlformats.org/officeDocument/2006/relationships/customXml" Target="../ink/ink234.xml"/><Relationship Id="rId136" Type="http://schemas.openxmlformats.org/officeDocument/2006/relationships/image" Target="../media/image251.png"/><Relationship Id="rId157" Type="http://schemas.openxmlformats.org/officeDocument/2006/relationships/customXml" Target="../ink/ink255.xml"/><Relationship Id="rId178" Type="http://schemas.openxmlformats.org/officeDocument/2006/relationships/image" Target="../media/image272.png"/><Relationship Id="rId301" Type="http://schemas.openxmlformats.org/officeDocument/2006/relationships/customXml" Target="../ink/ink327.xml"/><Relationship Id="rId322" Type="http://schemas.openxmlformats.org/officeDocument/2006/relationships/image" Target="../media/image344.png"/><Relationship Id="rId343" Type="http://schemas.openxmlformats.org/officeDocument/2006/relationships/customXml" Target="../ink/ink348.xml"/><Relationship Id="rId364" Type="http://schemas.openxmlformats.org/officeDocument/2006/relationships/image" Target="../media/image365.png"/><Relationship Id="rId61" Type="http://schemas.openxmlformats.org/officeDocument/2006/relationships/customXml" Target="../ink/ink207.xml"/><Relationship Id="rId82" Type="http://schemas.openxmlformats.org/officeDocument/2006/relationships/image" Target="../media/image224.png"/><Relationship Id="rId199" Type="http://schemas.openxmlformats.org/officeDocument/2006/relationships/customXml" Target="../ink/ink276.xml"/><Relationship Id="rId203" Type="http://schemas.openxmlformats.org/officeDocument/2006/relationships/customXml" Target="../ink/ink278.xml"/><Relationship Id="rId385" Type="http://schemas.openxmlformats.org/officeDocument/2006/relationships/customXml" Target="../ink/ink369.xml"/><Relationship Id="rId19" Type="http://schemas.openxmlformats.org/officeDocument/2006/relationships/customXml" Target="../ink/ink186.xml"/><Relationship Id="rId224" Type="http://schemas.openxmlformats.org/officeDocument/2006/relationships/image" Target="../media/image295.png"/><Relationship Id="rId245" Type="http://schemas.openxmlformats.org/officeDocument/2006/relationships/customXml" Target="../ink/ink299.xml"/><Relationship Id="rId266" Type="http://schemas.openxmlformats.org/officeDocument/2006/relationships/image" Target="../media/image316.png"/><Relationship Id="rId287" Type="http://schemas.openxmlformats.org/officeDocument/2006/relationships/customXml" Target="../ink/ink320.xml"/><Relationship Id="rId410" Type="http://schemas.openxmlformats.org/officeDocument/2006/relationships/image" Target="../media/image388.png"/><Relationship Id="rId431" Type="http://schemas.openxmlformats.org/officeDocument/2006/relationships/customXml" Target="../ink/ink392.xml"/><Relationship Id="rId452" Type="http://schemas.openxmlformats.org/officeDocument/2006/relationships/image" Target="../media/image409.png"/><Relationship Id="rId473" Type="http://schemas.openxmlformats.org/officeDocument/2006/relationships/customXml" Target="../ink/ink413.xml"/><Relationship Id="rId30" Type="http://schemas.openxmlformats.org/officeDocument/2006/relationships/image" Target="../media/image198.png"/><Relationship Id="rId105" Type="http://schemas.openxmlformats.org/officeDocument/2006/relationships/customXml" Target="../ink/ink229.xml"/><Relationship Id="rId126" Type="http://schemas.openxmlformats.org/officeDocument/2006/relationships/image" Target="../media/image246.png"/><Relationship Id="rId147" Type="http://schemas.openxmlformats.org/officeDocument/2006/relationships/customXml" Target="../ink/ink250.xml"/><Relationship Id="rId168" Type="http://schemas.openxmlformats.org/officeDocument/2006/relationships/image" Target="../media/image267.png"/><Relationship Id="rId312" Type="http://schemas.openxmlformats.org/officeDocument/2006/relationships/image" Target="../media/image339.png"/><Relationship Id="rId333" Type="http://schemas.openxmlformats.org/officeDocument/2006/relationships/customXml" Target="../ink/ink343.xml"/><Relationship Id="rId354" Type="http://schemas.openxmlformats.org/officeDocument/2006/relationships/image" Target="../media/image360.png"/><Relationship Id="rId51" Type="http://schemas.openxmlformats.org/officeDocument/2006/relationships/customXml" Target="../ink/ink202.xml"/><Relationship Id="rId72" Type="http://schemas.openxmlformats.org/officeDocument/2006/relationships/image" Target="../media/image219.png"/><Relationship Id="rId93" Type="http://schemas.openxmlformats.org/officeDocument/2006/relationships/customXml" Target="../ink/ink223.xml"/><Relationship Id="rId189" Type="http://schemas.openxmlformats.org/officeDocument/2006/relationships/customXml" Target="../ink/ink271.xml"/><Relationship Id="rId375" Type="http://schemas.openxmlformats.org/officeDocument/2006/relationships/customXml" Target="../ink/ink364.xml"/><Relationship Id="rId396" Type="http://schemas.openxmlformats.org/officeDocument/2006/relationships/image" Target="../media/image381.png"/><Relationship Id="rId3" Type="http://schemas.openxmlformats.org/officeDocument/2006/relationships/image" Target="../media/image184.png"/><Relationship Id="rId214" Type="http://schemas.openxmlformats.org/officeDocument/2006/relationships/image" Target="../media/image290.png"/><Relationship Id="rId235" Type="http://schemas.openxmlformats.org/officeDocument/2006/relationships/customXml" Target="../ink/ink294.xml"/><Relationship Id="rId256" Type="http://schemas.openxmlformats.org/officeDocument/2006/relationships/image" Target="../media/image311.png"/><Relationship Id="rId277" Type="http://schemas.openxmlformats.org/officeDocument/2006/relationships/customXml" Target="../ink/ink315.xml"/><Relationship Id="rId298" Type="http://schemas.openxmlformats.org/officeDocument/2006/relationships/image" Target="../media/image332.png"/><Relationship Id="rId400" Type="http://schemas.openxmlformats.org/officeDocument/2006/relationships/image" Target="../media/image383.png"/><Relationship Id="rId421" Type="http://schemas.openxmlformats.org/officeDocument/2006/relationships/customXml" Target="../ink/ink387.xml"/><Relationship Id="rId442" Type="http://schemas.openxmlformats.org/officeDocument/2006/relationships/image" Target="../media/image404.png"/><Relationship Id="rId463" Type="http://schemas.openxmlformats.org/officeDocument/2006/relationships/customXml" Target="../ink/ink408.xml"/><Relationship Id="rId116" Type="http://schemas.openxmlformats.org/officeDocument/2006/relationships/image" Target="../media/image241.png"/><Relationship Id="rId137" Type="http://schemas.openxmlformats.org/officeDocument/2006/relationships/customXml" Target="../ink/ink245.xml"/><Relationship Id="rId158" Type="http://schemas.openxmlformats.org/officeDocument/2006/relationships/image" Target="../media/image262.png"/><Relationship Id="rId302" Type="http://schemas.openxmlformats.org/officeDocument/2006/relationships/image" Target="../media/image334.png"/><Relationship Id="rId323" Type="http://schemas.openxmlformats.org/officeDocument/2006/relationships/customXml" Target="../ink/ink338.xml"/><Relationship Id="rId344" Type="http://schemas.openxmlformats.org/officeDocument/2006/relationships/image" Target="../media/image355.png"/><Relationship Id="rId20" Type="http://schemas.openxmlformats.org/officeDocument/2006/relationships/image" Target="../media/image193.png"/><Relationship Id="rId41" Type="http://schemas.openxmlformats.org/officeDocument/2006/relationships/customXml" Target="../ink/ink197.xml"/><Relationship Id="rId62" Type="http://schemas.openxmlformats.org/officeDocument/2006/relationships/image" Target="../media/image214.png"/><Relationship Id="rId83" Type="http://schemas.openxmlformats.org/officeDocument/2006/relationships/customXml" Target="../ink/ink218.xml"/><Relationship Id="rId179" Type="http://schemas.openxmlformats.org/officeDocument/2006/relationships/customXml" Target="../ink/ink266.xml"/><Relationship Id="rId365" Type="http://schemas.openxmlformats.org/officeDocument/2006/relationships/customXml" Target="../ink/ink359.xml"/><Relationship Id="rId386" Type="http://schemas.openxmlformats.org/officeDocument/2006/relationships/image" Target="../media/image376.png"/><Relationship Id="rId190" Type="http://schemas.openxmlformats.org/officeDocument/2006/relationships/image" Target="../media/image278.png"/><Relationship Id="rId204" Type="http://schemas.openxmlformats.org/officeDocument/2006/relationships/image" Target="../media/image285.png"/><Relationship Id="rId225" Type="http://schemas.openxmlformats.org/officeDocument/2006/relationships/customXml" Target="../ink/ink289.xml"/><Relationship Id="rId246" Type="http://schemas.openxmlformats.org/officeDocument/2006/relationships/image" Target="../media/image306.png"/><Relationship Id="rId267" Type="http://schemas.openxmlformats.org/officeDocument/2006/relationships/customXml" Target="../ink/ink310.xml"/><Relationship Id="rId288" Type="http://schemas.openxmlformats.org/officeDocument/2006/relationships/image" Target="../media/image327.png"/><Relationship Id="rId411" Type="http://schemas.openxmlformats.org/officeDocument/2006/relationships/customXml" Target="../ink/ink382.xml"/><Relationship Id="rId432" Type="http://schemas.openxmlformats.org/officeDocument/2006/relationships/image" Target="../media/image399.png"/><Relationship Id="rId453" Type="http://schemas.openxmlformats.org/officeDocument/2006/relationships/customXml" Target="../ink/ink403.xml"/><Relationship Id="rId474" Type="http://schemas.openxmlformats.org/officeDocument/2006/relationships/image" Target="../media/image420.png"/><Relationship Id="rId106" Type="http://schemas.openxmlformats.org/officeDocument/2006/relationships/image" Target="../media/image236.png"/><Relationship Id="rId127" Type="http://schemas.openxmlformats.org/officeDocument/2006/relationships/customXml" Target="../ink/ink240.xml"/><Relationship Id="rId313" Type="http://schemas.openxmlformats.org/officeDocument/2006/relationships/customXml" Target="../ink/ink333.xml"/><Relationship Id="rId10" Type="http://schemas.openxmlformats.org/officeDocument/2006/relationships/image" Target="../media/image188.png"/><Relationship Id="rId31" Type="http://schemas.openxmlformats.org/officeDocument/2006/relationships/customXml" Target="../ink/ink192.xml"/><Relationship Id="rId52" Type="http://schemas.openxmlformats.org/officeDocument/2006/relationships/image" Target="../media/image209.png"/><Relationship Id="rId73" Type="http://schemas.openxmlformats.org/officeDocument/2006/relationships/customXml" Target="../ink/ink213.xml"/><Relationship Id="rId94" Type="http://schemas.openxmlformats.org/officeDocument/2006/relationships/image" Target="../media/image230.png"/><Relationship Id="rId148" Type="http://schemas.openxmlformats.org/officeDocument/2006/relationships/image" Target="../media/image257.png"/><Relationship Id="rId169" Type="http://schemas.openxmlformats.org/officeDocument/2006/relationships/customXml" Target="../ink/ink261.xml"/><Relationship Id="rId334" Type="http://schemas.openxmlformats.org/officeDocument/2006/relationships/image" Target="../media/image350.png"/><Relationship Id="rId355" Type="http://schemas.openxmlformats.org/officeDocument/2006/relationships/customXml" Target="../ink/ink354.xml"/><Relationship Id="rId376" Type="http://schemas.openxmlformats.org/officeDocument/2006/relationships/image" Target="../media/image371.png"/><Relationship Id="rId397" Type="http://schemas.openxmlformats.org/officeDocument/2006/relationships/customXml" Target="../ink/ink375.xml"/><Relationship Id="rId4" Type="http://schemas.openxmlformats.org/officeDocument/2006/relationships/image" Target="../media/image185.png"/><Relationship Id="rId180" Type="http://schemas.openxmlformats.org/officeDocument/2006/relationships/image" Target="../media/image273.png"/><Relationship Id="rId215" Type="http://schemas.openxmlformats.org/officeDocument/2006/relationships/customXml" Target="../ink/ink284.xml"/><Relationship Id="rId236" Type="http://schemas.openxmlformats.org/officeDocument/2006/relationships/image" Target="../media/image301.png"/><Relationship Id="rId257" Type="http://schemas.openxmlformats.org/officeDocument/2006/relationships/customXml" Target="../ink/ink305.xml"/><Relationship Id="rId278" Type="http://schemas.openxmlformats.org/officeDocument/2006/relationships/image" Target="../media/image322.png"/><Relationship Id="rId401" Type="http://schemas.openxmlformats.org/officeDocument/2006/relationships/customXml" Target="../ink/ink377.xml"/><Relationship Id="rId422" Type="http://schemas.openxmlformats.org/officeDocument/2006/relationships/image" Target="../media/image394.png"/><Relationship Id="rId443" Type="http://schemas.openxmlformats.org/officeDocument/2006/relationships/customXml" Target="../ink/ink398.xml"/><Relationship Id="rId464" Type="http://schemas.openxmlformats.org/officeDocument/2006/relationships/image" Target="../media/image415.png"/><Relationship Id="rId303" Type="http://schemas.openxmlformats.org/officeDocument/2006/relationships/customXml" Target="../ink/ink328.xml"/><Relationship Id="rId42" Type="http://schemas.openxmlformats.org/officeDocument/2006/relationships/image" Target="../media/image204.png"/><Relationship Id="rId84" Type="http://schemas.openxmlformats.org/officeDocument/2006/relationships/image" Target="../media/image225.png"/><Relationship Id="rId138" Type="http://schemas.openxmlformats.org/officeDocument/2006/relationships/image" Target="../media/image252.png"/><Relationship Id="rId345" Type="http://schemas.openxmlformats.org/officeDocument/2006/relationships/customXml" Target="../ink/ink349.xml"/><Relationship Id="rId387" Type="http://schemas.openxmlformats.org/officeDocument/2006/relationships/customXml" Target="../ink/ink370.xml"/><Relationship Id="rId191" Type="http://schemas.openxmlformats.org/officeDocument/2006/relationships/customXml" Target="../ink/ink272.xml"/><Relationship Id="rId205" Type="http://schemas.openxmlformats.org/officeDocument/2006/relationships/customXml" Target="../ink/ink279.xml"/><Relationship Id="rId247" Type="http://schemas.openxmlformats.org/officeDocument/2006/relationships/customXml" Target="../ink/ink300.xml"/><Relationship Id="rId412" Type="http://schemas.openxmlformats.org/officeDocument/2006/relationships/image" Target="../media/image389.png"/><Relationship Id="rId107" Type="http://schemas.openxmlformats.org/officeDocument/2006/relationships/customXml" Target="../ink/ink230.xml"/><Relationship Id="rId289" Type="http://schemas.openxmlformats.org/officeDocument/2006/relationships/customXml" Target="../ink/ink321.xml"/><Relationship Id="rId454" Type="http://schemas.openxmlformats.org/officeDocument/2006/relationships/image" Target="../media/image410.png"/><Relationship Id="rId11" Type="http://schemas.openxmlformats.org/officeDocument/2006/relationships/customXml" Target="../ink/ink182.xml"/><Relationship Id="rId53" Type="http://schemas.openxmlformats.org/officeDocument/2006/relationships/customXml" Target="../ink/ink203.xml"/><Relationship Id="rId149" Type="http://schemas.openxmlformats.org/officeDocument/2006/relationships/customXml" Target="../ink/ink251.xml"/><Relationship Id="rId314" Type="http://schemas.openxmlformats.org/officeDocument/2006/relationships/image" Target="../media/image340.png"/><Relationship Id="rId356" Type="http://schemas.openxmlformats.org/officeDocument/2006/relationships/image" Target="../media/image361.png"/><Relationship Id="rId398" Type="http://schemas.openxmlformats.org/officeDocument/2006/relationships/image" Target="../media/image382.png"/><Relationship Id="rId95" Type="http://schemas.openxmlformats.org/officeDocument/2006/relationships/customXml" Target="../ink/ink224.xml"/><Relationship Id="rId160" Type="http://schemas.openxmlformats.org/officeDocument/2006/relationships/image" Target="../media/image263.png"/><Relationship Id="rId216" Type="http://schemas.openxmlformats.org/officeDocument/2006/relationships/image" Target="../media/image291.png"/><Relationship Id="rId423" Type="http://schemas.openxmlformats.org/officeDocument/2006/relationships/customXml" Target="../ink/ink388.xml"/><Relationship Id="rId258" Type="http://schemas.openxmlformats.org/officeDocument/2006/relationships/image" Target="../media/image312.png"/><Relationship Id="rId465" Type="http://schemas.openxmlformats.org/officeDocument/2006/relationships/customXml" Target="../ink/ink409.xml"/><Relationship Id="rId22" Type="http://schemas.openxmlformats.org/officeDocument/2006/relationships/image" Target="../media/image194.png"/><Relationship Id="rId64" Type="http://schemas.openxmlformats.org/officeDocument/2006/relationships/image" Target="../media/image215.png"/><Relationship Id="rId118" Type="http://schemas.openxmlformats.org/officeDocument/2006/relationships/image" Target="../media/image242.png"/><Relationship Id="rId325" Type="http://schemas.openxmlformats.org/officeDocument/2006/relationships/customXml" Target="../ink/ink339.xml"/><Relationship Id="rId367" Type="http://schemas.openxmlformats.org/officeDocument/2006/relationships/customXml" Target="../ink/ink360.xml"/><Relationship Id="rId171" Type="http://schemas.openxmlformats.org/officeDocument/2006/relationships/customXml" Target="../ink/ink262.xml"/><Relationship Id="rId227" Type="http://schemas.openxmlformats.org/officeDocument/2006/relationships/customXml" Target="../ink/ink290.xml"/><Relationship Id="rId269" Type="http://schemas.openxmlformats.org/officeDocument/2006/relationships/customXml" Target="../ink/ink311.xml"/><Relationship Id="rId434" Type="http://schemas.openxmlformats.org/officeDocument/2006/relationships/image" Target="../media/image400.png"/><Relationship Id="rId476" Type="http://schemas.openxmlformats.org/officeDocument/2006/relationships/image" Target="../media/image421.png"/><Relationship Id="rId33" Type="http://schemas.openxmlformats.org/officeDocument/2006/relationships/customXml" Target="../ink/ink193.xml"/><Relationship Id="rId129" Type="http://schemas.openxmlformats.org/officeDocument/2006/relationships/customXml" Target="../ink/ink241.xml"/><Relationship Id="rId280" Type="http://schemas.openxmlformats.org/officeDocument/2006/relationships/image" Target="../media/image323.png"/><Relationship Id="rId336" Type="http://schemas.openxmlformats.org/officeDocument/2006/relationships/image" Target="../media/image351.png"/><Relationship Id="rId75" Type="http://schemas.openxmlformats.org/officeDocument/2006/relationships/customXml" Target="../ink/ink214.xml"/><Relationship Id="rId140" Type="http://schemas.openxmlformats.org/officeDocument/2006/relationships/image" Target="../media/image253.png"/><Relationship Id="rId182" Type="http://schemas.openxmlformats.org/officeDocument/2006/relationships/image" Target="../media/image274.png"/><Relationship Id="rId378" Type="http://schemas.openxmlformats.org/officeDocument/2006/relationships/image" Target="../media/image372.png"/><Relationship Id="rId403" Type="http://schemas.openxmlformats.org/officeDocument/2006/relationships/customXml" Target="../ink/ink378.xml"/><Relationship Id="rId6" Type="http://schemas.openxmlformats.org/officeDocument/2006/relationships/image" Target="../media/image186.png"/><Relationship Id="rId238" Type="http://schemas.openxmlformats.org/officeDocument/2006/relationships/image" Target="../media/image302.png"/><Relationship Id="rId445" Type="http://schemas.openxmlformats.org/officeDocument/2006/relationships/customXml" Target="../ink/ink399.xml"/><Relationship Id="rId291" Type="http://schemas.openxmlformats.org/officeDocument/2006/relationships/customXml" Target="../ink/ink322.xml"/><Relationship Id="rId305" Type="http://schemas.openxmlformats.org/officeDocument/2006/relationships/customXml" Target="../ink/ink329.xml"/><Relationship Id="rId347" Type="http://schemas.openxmlformats.org/officeDocument/2006/relationships/customXml" Target="../ink/ink350.xml"/><Relationship Id="rId44" Type="http://schemas.openxmlformats.org/officeDocument/2006/relationships/image" Target="../media/image205.png"/><Relationship Id="rId86" Type="http://schemas.openxmlformats.org/officeDocument/2006/relationships/image" Target="../media/image226.png"/><Relationship Id="rId151" Type="http://schemas.openxmlformats.org/officeDocument/2006/relationships/customXml" Target="../ink/ink252.xml"/><Relationship Id="rId389" Type="http://schemas.openxmlformats.org/officeDocument/2006/relationships/customXml" Target="../ink/ink371.xml"/><Relationship Id="rId193" Type="http://schemas.openxmlformats.org/officeDocument/2006/relationships/customXml" Target="../ink/ink273.xml"/><Relationship Id="rId207" Type="http://schemas.openxmlformats.org/officeDocument/2006/relationships/customXml" Target="../ink/ink280.xml"/><Relationship Id="rId249" Type="http://schemas.openxmlformats.org/officeDocument/2006/relationships/customXml" Target="../ink/ink301.xml"/><Relationship Id="rId414" Type="http://schemas.openxmlformats.org/officeDocument/2006/relationships/image" Target="../media/image390.png"/><Relationship Id="rId456" Type="http://schemas.openxmlformats.org/officeDocument/2006/relationships/image" Target="../media/image411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2.xml"/><Relationship Id="rId21" Type="http://schemas.openxmlformats.org/officeDocument/2006/relationships/customXml" Target="../ink/ink424.xml"/><Relationship Id="rId42" Type="http://schemas.openxmlformats.org/officeDocument/2006/relationships/image" Target="../media/image442.png"/><Relationship Id="rId63" Type="http://schemas.openxmlformats.org/officeDocument/2006/relationships/customXml" Target="../ink/ink445.xml"/><Relationship Id="rId84" Type="http://schemas.openxmlformats.org/officeDocument/2006/relationships/image" Target="../media/image463.png"/><Relationship Id="rId138" Type="http://schemas.openxmlformats.org/officeDocument/2006/relationships/image" Target="../media/image490.png"/><Relationship Id="rId159" Type="http://schemas.openxmlformats.org/officeDocument/2006/relationships/customXml" Target="../ink/ink493.xml"/><Relationship Id="rId170" Type="http://schemas.openxmlformats.org/officeDocument/2006/relationships/image" Target="../media/image506.png"/><Relationship Id="rId191" Type="http://schemas.openxmlformats.org/officeDocument/2006/relationships/customXml" Target="../ink/ink509.xml"/><Relationship Id="rId205" Type="http://schemas.openxmlformats.org/officeDocument/2006/relationships/customXml" Target="../ink/ink516.xml"/><Relationship Id="rId107" Type="http://schemas.openxmlformats.org/officeDocument/2006/relationships/customXml" Target="../ink/ink467.xml"/><Relationship Id="rId11" Type="http://schemas.openxmlformats.org/officeDocument/2006/relationships/customXml" Target="../ink/ink419.xml"/><Relationship Id="rId32" Type="http://schemas.openxmlformats.org/officeDocument/2006/relationships/image" Target="../media/image437.png"/><Relationship Id="rId37" Type="http://schemas.openxmlformats.org/officeDocument/2006/relationships/customXml" Target="../ink/ink432.xml"/><Relationship Id="rId53" Type="http://schemas.openxmlformats.org/officeDocument/2006/relationships/customXml" Target="../ink/ink440.xml"/><Relationship Id="rId58" Type="http://schemas.openxmlformats.org/officeDocument/2006/relationships/image" Target="../media/image450.png"/><Relationship Id="rId74" Type="http://schemas.openxmlformats.org/officeDocument/2006/relationships/image" Target="../media/image458.png"/><Relationship Id="rId79" Type="http://schemas.openxmlformats.org/officeDocument/2006/relationships/customXml" Target="../ink/ink453.xml"/><Relationship Id="rId102" Type="http://schemas.openxmlformats.org/officeDocument/2006/relationships/image" Target="../media/image472.png"/><Relationship Id="rId123" Type="http://schemas.openxmlformats.org/officeDocument/2006/relationships/customXml" Target="../ink/ink475.xml"/><Relationship Id="rId128" Type="http://schemas.openxmlformats.org/officeDocument/2006/relationships/image" Target="../media/image485.png"/><Relationship Id="rId144" Type="http://schemas.openxmlformats.org/officeDocument/2006/relationships/image" Target="../media/image493.png"/><Relationship Id="rId149" Type="http://schemas.openxmlformats.org/officeDocument/2006/relationships/customXml" Target="../ink/ink488.xml"/><Relationship Id="rId5" Type="http://schemas.openxmlformats.org/officeDocument/2006/relationships/customXml" Target="../ink/ink416.xml"/><Relationship Id="rId90" Type="http://schemas.openxmlformats.org/officeDocument/2006/relationships/image" Target="../media/image466.png"/><Relationship Id="rId95" Type="http://schemas.openxmlformats.org/officeDocument/2006/relationships/customXml" Target="../ink/ink461.xml"/><Relationship Id="rId160" Type="http://schemas.openxmlformats.org/officeDocument/2006/relationships/image" Target="../media/image501.png"/><Relationship Id="rId165" Type="http://schemas.openxmlformats.org/officeDocument/2006/relationships/customXml" Target="../ink/ink496.xml"/><Relationship Id="rId181" Type="http://schemas.openxmlformats.org/officeDocument/2006/relationships/customXml" Target="../ink/ink504.xml"/><Relationship Id="rId186" Type="http://schemas.openxmlformats.org/officeDocument/2006/relationships/image" Target="../media/image514.png"/><Relationship Id="rId211" Type="http://schemas.openxmlformats.org/officeDocument/2006/relationships/customXml" Target="../ink/ink519.xml"/><Relationship Id="rId22" Type="http://schemas.openxmlformats.org/officeDocument/2006/relationships/image" Target="../media/image432.png"/><Relationship Id="rId27" Type="http://schemas.openxmlformats.org/officeDocument/2006/relationships/customXml" Target="../ink/ink427.xml"/><Relationship Id="rId43" Type="http://schemas.openxmlformats.org/officeDocument/2006/relationships/customXml" Target="../ink/ink435.xml"/><Relationship Id="rId48" Type="http://schemas.openxmlformats.org/officeDocument/2006/relationships/image" Target="../media/image445.png"/><Relationship Id="rId64" Type="http://schemas.openxmlformats.org/officeDocument/2006/relationships/image" Target="../media/image453.png"/><Relationship Id="rId69" Type="http://schemas.openxmlformats.org/officeDocument/2006/relationships/customXml" Target="../ink/ink448.xml"/><Relationship Id="rId113" Type="http://schemas.openxmlformats.org/officeDocument/2006/relationships/customXml" Target="../ink/ink470.xml"/><Relationship Id="rId118" Type="http://schemas.openxmlformats.org/officeDocument/2006/relationships/image" Target="../media/image480.png"/><Relationship Id="rId134" Type="http://schemas.openxmlformats.org/officeDocument/2006/relationships/image" Target="../media/image488.png"/><Relationship Id="rId139" Type="http://schemas.openxmlformats.org/officeDocument/2006/relationships/customXml" Target="../ink/ink483.xml"/><Relationship Id="rId80" Type="http://schemas.openxmlformats.org/officeDocument/2006/relationships/image" Target="../media/image461.png"/><Relationship Id="rId85" Type="http://schemas.openxmlformats.org/officeDocument/2006/relationships/customXml" Target="../ink/ink456.xml"/><Relationship Id="rId150" Type="http://schemas.openxmlformats.org/officeDocument/2006/relationships/image" Target="../media/image496.png"/><Relationship Id="rId155" Type="http://schemas.openxmlformats.org/officeDocument/2006/relationships/customXml" Target="../ink/ink491.xml"/><Relationship Id="rId171" Type="http://schemas.openxmlformats.org/officeDocument/2006/relationships/customXml" Target="../ink/ink499.xml"/><Relationship Id="rId176" Type="http://schemas.openxmlformats.org/officeDocument/2006/relationships/image" Target="../media/image509.png"/><Relationship Id="rId192" Type="http://schemas.openxmlformats.org/officeDocument/2006/relationships/image" Target="../media/image517.png"/><Relationship Id="rId197" Type="http://schemas.openxmlformats.org/officeDocument/2006/relationships/customXml" Target="../ink/ink512.xml"/><Relationship Id="rId206" Type="http://schemas.openxmlformats.org/officeDocument/2006/relationships/image" Target="../media/image524.png"/><Relationship Id="rId201" Type="http://schemas.openxmlformats.org/officeDocument/2006/relationships/customXml" Target="../ink/ink514.xml"/><Relationship Id="rId12" Type="http://schemas.openxmlformats.org/officeDocument/2006/relationships/image" Target="../media/image427.png"/><Relationship Id="rId17" Type="http://schemas.openxmlformats.org/officeDocument/2006/relationships/customXml" Target="../ink/ink422.xml"/><Relationship Id="rId33" Type="http://schemas.openxmlformats.org/officeDocument/2006/relationships/customXml" Target="../ink/ink430.xml"/><Relationship Id="rId38" Type="http://schemas.openxmlformats.org/officeDocument/2006/relationships/image" Target="../media/image440.png"/><Relationship Id="rId59" Type="http://schemas.openxmlformats.org/officeDocument/2006/relationships/customXml" Target="../ink/ink443.xml"/><Relationship Id="rId103" Type="http://schemas.openxmlformats.org/officeDocument/2006/relationships/customXml" Target="../ink/ink465.xml"/><Relationship Id="rId108" Type="http://schemas.openxmlformats.org/officeDocument/2006/relationships/image" Target="../media/image475.png"/><Relationship Id="rId124" Type="http://schemas.openxmlformats.org/officeDocument/2006/relationships/image" Target="../media/image483.png"/><Relationship Id="rId129" Type="http://schemas.openxmlformats.org/officeDocument/2006/relationships/customXml" Target="../ink/ink478.xml"/><Relationship Id="rId54" Type="http://schemas.openxmlformats.org/officeDocument/2006/relationships/image" Target="../media/image448.png"/><Relationship Id="rId70" Type="http://schemas.openxmlformats.org/officeDocument/2006/relationships/image" Target="../media/image456.png"/><Relationship Id="rId75" Type="http://schemas.openxmlformats.org/officeDocument/2006/relationships/customXml" Target="../ink/ink451.xml"/><Relationship Id="rId91" Type="http://schemas.openxmlformats.org/officeDocument/2006/relationships/customXml" Target="../ink/ink459.xml"/><Relationship Id="rId96" Type="http://schemas.openxmlformats.org/officeDocument/2006/relationships/image" Target="../media/image469.png"/><Relationship Id="rId140" Type="http://schemas.openxmlformats.org/officeDocument/2006/relationships/image" Target="../media/image491.png"/><Relationship Id="rId145" Type="http://schemas.openxmlformats.org/officeDocument/2006/relationships/customXml" Target="../ink/ink486.xml"/><Relationship Id="rId161" Type="http://schemas.openxmlformats.org/officeDocument/2006/relationships/customXml" Target="../ink/ink494.xml"/><Relationship Id="rId166" Type="http://schemas.openxmlformats.org/officeDocument/2006/relationships/image" Target="../media/image504.png"/><Relationship Id="rId182" Type="http://schemas.openxmlformats.org/officeDocument/2006/relationships/image" Target="../media/image512.png"/><Relationship Id="rId187" Type="http://schemas.openxmlformats.org/officeDocument/2006/relationships/customXml" Target="../ink/ink5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4.png"/><Relationship Id="rId212" Type="http://schemas.openxmlformats.org/officeDocument/2006/relationships/image" Target="../media/image527.png"/><Relationship Id="rId23" Type="http://schemas.openxmlformats.org/officeDocument/2006/relationships/customXml" Target="../ink/ink425.xml"/><Relationship Id="rId28" Type="http://schemas.openxmlformats.org/officeDocument/2006/relationships/image" Target="../media/image435.png"/><Relationship Id="rId49" Type="http://schemas.openxmlformats.org/officeDocument/2006/relationships/customXml" Target="../ink/ink438.xml"/><Relationship Id="rId114" Type="http://schemas.openxmlformats.org/officeDocument/2006/relationships/image" Target="../media/image478.png"/><Relationship Id="rId119" Type="http://schemas.openxmlformats.org/officeDocument/2006/relationships/customXml" Target="../ink/ink473.xml"/><Relationship Id="rId44" Type="http://schemas.openxmlformats.org/officeDocument/2006/relationships/image" Target="../media/image443.png"/><Relationship Id="rId60" Type="http://schemas.openxmlformats.org/officeDocument/2006/relationships/image" Target="../media/image451.png"/><Relationship Id="rId65" Type="http://schemas.openxmlformats.org/officeDocument/2006/relationships/customXml" Target="../ink/ink446.xml"/><Relationship Id="rId81" Type="http://schemas.openxmlformats.org/officeDocument/2006/relationships/customXml" Target="../ink/ink454.xml"/><Relationship Id="rId86" Type="http://schemas.openxmlformats.org/officeDocument/2006/relationships/image" Target="../media/image464.png"/><Relationship Id="rId130" Type="http://schemas.openxmlformats.org/officeDocument/2006/relationships/image" Target="../media/image486.png"/><Relationship Id="rId135" Type="http://schemas.openxmlformats.org/officeDocument/2006/relationships/customXml" Target="../ink/ink481.xml"/><Relationship Id="rId151" Type="http://schemas.openxmlformats.org/officeDocument/2006/relationships/customXml" Target="../ink/ink489.xml"/><Relationship Id="rId156" Type="http://schemas.openxmlformats.org/officeDocument/2006/relationships/image" Target="../media/image499.png"/><Relationship Id="rId177" Type="http://schemas.openxmlformats.org/officeDocument/2006/relationships/customXml" Target="../ink/ink502.xml"/><Relationship Id="rId198" Type="http://schemas.openxmlformats.org/officeDocument/2006/relationships/image" Target="../media/image520.png"/><Relationship Id="rId172" Type="http://schemas.openxmlformats.org/officeDocument/2006/relationships/image" Target="../media/image507.png"/><Relationship Id="rId193" Type="http://schemas.openxmlformats.org/officeDocument/2006/relationships/customXml" Target="../ink/ink510.xml"/><Relationship Id="rId202" Type="http://schemas.openxmlformats.org/officeDocument/2006/relationships/image" Target="../media/image522.png"/><Relationship Id="rId207" Type="http://schemas.openxmlformats.org/officeDocument/2006/relationships/customXml" Target="../ink/ink517.xml"/><Relationship Id="rId13" Type="http://schemas.openxmlformats.org/officeDocument/2006/relationships/customXml" Target="../ink/ink420.xml"/><Relationship Id="rId18" Type="http://schemas.openxmlformats.org/officeDocument/2006/relationships/image" Target="../media/image430.png"/><Relationship Id="rId39" Type="http://schemas.openxmlformats.org/officeDocument/2006/relationships/customXml" Target="../ink/ink433.xml"/><Relationship Id="rId109" Type="http://schemas.openxmlformats.org/officeDocument/2006/relationships/customXml" Target="../ink/ink468.xml"/><Relationship Id="rId34" Type="http://schemas.openxmlformats.org/officeDocument/2006/relationships/image" Target="../media/image438.png"/><Relationship Id="rId50" Type="http://schemas.openxmlformats.org/officeDocument/2006/relationships/image" Target="../media/image446.png"/><Relationship Id="rId55" Type="http://schemas.openxmlformats.org/officeDocument/2006/relationships/customXml" Target="../ink/ink441.xml"/><Relationship Id="rId76" Type="http://schemas.openxmlformats.org/officeDocument/2006/relationships/image" Target="../media/image459.png"/><Relationship Id="rId97" Type="http://schemas.openxmlformats.org/officeDocument/2006/relationships/customXml" Target="../ink/ink462.xml"/><Relationship Id="rId104" Type="http://schemas.openxmlformats.org/officeDocument/2006/relationships/image" Target="../media/image473.png"/><Relationship Id="rId120" Type="http://schemas.openxmlformats.org/officeDocument/2006/relationships/image" Target="../media/image481.png"/><Relationship Id="rId125" Type="http://schemas.openxmlformats.org/officeDocument/2006/relationships/customXml" Target="../ink/ink476.xml"/><Relationship Id="rId141" Type="http://schemas.openxmlformats.org/officeDocument/2006/relationships/customXml" Target="../ink/ink484.xml"/><Relationship Id="rId146" Type="http://schemas.openxmlformats.org/officeDocument/2006/relationships/image" Target="../media/image494.png"/><Relationship Id="rId167" Type="http://schemas.openxmlformats.org/officeDocument/2006/relationships/customXml" Target="../ink/ink497.xml"/><Relationship Id="rId188" Type="http://schemas.openxmlformats.org/officeDocument/2006/relationships/image" Target="../media/image515.png"/><Relationship Id="rId7" Type="http://schemas.openxmlformats.org/officeDocument/2006/relationships/customXml" Target="../ink/ink417.xml"/><Relationship Id="rId71" Type="http://schemas.openxmlformats.org/officeDocument/2006/relationships/customXml" Target="../ink/ink449.xml"/><Relationship Id="rId92" Type="http://schemas.openxmlformats.org/officeDocument/2006/relationships/image" Target="../media/image467.png"/><Relationship Id="rId162" Type="http://schemas.openxmlformats.org/officeDocument/2006/relationships/image" Target="../media/image502.png"/><Relationship Id="rId183" Type="http://schemas.openxmlformats.org/officeDocument/2006/relationships/customXml" Target="../ink/ink505.xml"/><Relationship Id="rId213" Type="http://schemas.openxmlformats.org/officeDocument/2006/relationships/customXml" Target="../ink/ink520.xml"/><Relationship Id="rId2" Type="http://schemas.openxmlformats.org/officeDocument/2006/relationships/image" Target="../media/image423.png"/><Relationship Id="rId29" Type="http://schemas.openxmlformats.org/officeDocument/2006/relationships/customXml" Target="../ink/ink428.xml"/><Relationship Id="rId24" Type="http://schemas.openxmlformats.org/officeDocument/2006/relationships/image" Target="../media/image433.png"/><Relationship Id="rId40" Type="http://schemas.openxmlformats.org/officeDocument/2006/relationships/image" Target="../media/image441.png"/><Relationship Id="rId45" Type="http://schemas.openxmlformats.org/officeDocument/2006/relationships/customXml" Target="../ink/ink436.xml"/><Relationship Id="rId66" Type="http://schemas.openxmlformats.org/officeDocument/2006/relationships/image" Target="../media/image454.png"/><Relationship Id="rId87" Type="http://schemas.openxmlformats.org/officeDocument/2006/relationships/customXml" Target="../ink/ink457.xml"/><Relationship Id="rId110" Type="http://schemas.openxmlformats.org/officeDocument/2006/relationships/image" Target="../media/image476.png"/><Relationship Id="rId115" Type="http://schemas.openxmlformats.org/officeDocument/2006/relationships/customXml" Target="../ink/ink471.xml"/><Relationship Id="rId131" Type="http://schemas.openxmlformats.org/officeDocument/2006/relationships/customXml" Target="../ink/ink479.xml"/><Relationship Id="rId136" Type="http://schemas.openxmlformats.org/officeDocument/2006/relationships/image" Target="../media/image489.png"/><Relationship Id="rId157" Type="http://schemas.openxmlformats.org/officeDocument/2006/relationships/customXml" Target="../ink/ink492.xml"/><Relationship Id="rId178" Type="http://schemas.openxmlformats.org/officeDocument/2006/relationships/image" Target="../media/image510.png"/><Relationship Id="rId61" Type="http://schemas.openxmlformats.org/officeDocument/2006/relationships/customXml" Target="../ink/ink444.xml"/><Relationship Id="rId82" Type="http://schemas.openxmlformats.org/officeDocument/2006/relationships/image" Target="../media/image462.png"/><Relationship Id="rId152" Type="http://schemas.openxmlformats.org/officeDocument/2006/relationships/image" Target="../media/image497.png"/><Relationship Id="rId173" Type="http://schemas.openxmlformats.org/officeDocument/2006/relationships/customXml" Target="../ink/ink500.xml"/><Relationship Id="rId194" Type="http://schemas.openxmlformats.org/officeDocument/2006/relationships/image" Target="../media/image518.png"/><Relationship Id="rId199" Type="http://schemas.openxmlformats.org/officeDocument/2006/relationships/customXml" Target="../ink/ink513.xml"/><Relationship Id="rId203" Type="http://schemas.openxmlformats.org/officeDocument/2006/relationships/customXml" Target="../ink/ink515.xml"/><Relationship Id="rId208" Type="http://schemas.openxmlformats.org/officeDocument/2006/relationships/image" Target="../media/image525.png"/><Relationship Id="rId19" Type="http://schemas.openxmlformats.org/officeDocument/2006/relationships/customXml" Target="../ink/ink423.xml"/><Relationship Id="rId14" Type="http://schemas.openxmlformats.org/officeDocument/2006/relationships/image" Target="../media/image428.png"/><Relationship Id="rId30" Type="http://schemas.openxmlformats.org/officeDocument/2006/relationships/image" Target="../media/image436.png"/><Relationship Id="rId35" Type="http://schemas.openxmlformats.org/officeDocument/2006/relationships/customXml" Target="../ink/ink431.xml"/><Relationship Id="rId56" Type="http://schemas.openxmlformats.org/officeDocument/2006/relationships/image" Target="../media/image449.png"/><Relationship Id="rId77" Type="http://schemas.openxmlformats.org/officeDocument/2006/relationships/customXml" Target="../ink/ink452.xml"/><Relationship Id="rId100" Type="http://schemas.openxmlformats.org/officeDocument/2006/relationships/image" Target="../media/image471.png"/><Relationship Id="rId105" Type="http://schemas.openxmlformats.org/officeDocument/2006/relationships/customXml" Target="../ink/ink466.xml"/><Relationship Id="rId126" Type="http://schemas.openxmlformats.org/officeDocument/2006/relationships/image" Target="../media/image484.png"/><Relationship Id="rId147" Type="http://schemas.openxmlformats.org/officeDocument/2006/relationships/customXml" Target="../ink/ink487.xml"/><Relationship Id="rId168" Type="http://schemas.openxmlformats.org/officeDocument/2006/relationships/image" Target="../media/image505.png"/><Relationship Id="rId8" Type="http://schemas.openxmlformats.org/officeDocument/2006/relationships/image" Target="../media/image425.png"/><Relationship Id="rId51" Type="http://schemas.openxmlformats.org/officeDocument/2006/relationships/customXml" Target="../ink/ink439.xml"/><Relationship Id="rId72" Type="http://schemas.openxmlformats.org/officeDocument/2006/relationships/image" Target="../media/image457.png"/><Relationship Id="rId93" Type="http://schemas.openxmlformats.org/officeDocument/2006/relationships/customXml" Target="../ink/ink460.xml"/><Relationship Id="rId98" Type="http://schemas.openxmlformats.org/officeDocument/2006/relationships/image" Target="../media/image470.png"/><Relationship Id="rId121" Type="http://schemas.openxmlformats.org/officeDocument/2006/relationships/customXml" Target="../ink/ink474.xml"/><Relationship Id="rId142" Type="http://schemas.openxmlformats.org/officeDocument/2006/relationships/image" Target="../media/image492.png"/><Relationship Id="rId163" Type="http://schemas.openxmlformats.org/officeDocument/2006/relationships/customXml" Target="../ink/ink495.xml"/><Relationship Id="rId184" Type="http://schemas.openxmlformats.org/officeDocument/2006/relationships/image" Target="../media/image513.png"/><Relationship Id="rId189" Type="http://schemas.openxmlformats.org/officeDocument/2006/relationships/customXml" Target="../ink/ink508.xml"/><Relationship Id="rId3" Type="http://schemas.openxmlformats.org/officeDocument/2006/relationships/image" Target="../media/image184.png"/><Relationship Id="rId214" Type="http://schemas.openxmlformats.org/officeDocument/2006/relationships/image" Target="../media/image528.png"/><Relationship Id="rId25" Type="http://schemas.openxmlformats.org/officeDocument/2006/relationships/customXml" Target="../ink/ink426.xml"/><Relationship Id="rId46" Type="http://schemas.openxmlformats.org/officeDocument/2006/relationships/image" Target="../media/image444.png"/><Relationship Id="rId67" Type="http://schemas.openxmlformats.org/officeDocument/2006/relationships/customXml" Target="../ink/ink447.xml"/><Relationship Id="rId116" Type="http://schemas.openxmlformats.org/officeDocument/2006/relationships/image" Target="../media/image479.png"/><Relationship Id="rId137" Type="http://schemas.openxmlformats.org/officeDocument/2006/relationships/customXml" Target="../ink/ink482.xml"/><Relationship Id="rId158" Type="http://schemas.openxmlformats.org/officeDocument/2006/relationships/image" Target="../media/image500.png"/><Relationship Id="rId20" Type="http://schemas.openxmlformats.org/officeDocument/2006/relationships/image" Target="../media/image431.png"/><Relationship Id="rId41" Type="http://schemas.openxmlformats.org/officeDocument/2006/relationships/customXml" Target="../ink/ink434.xml"/><Relationship Id="rId62" Type="http://schemas.openxmlformats.org/officeDocument/2006/relationships/image" Target="../media/image452.png"/><Relationship Id="rId83" Type="http://schemas.openxmlformats.org/officeDocument/2006/relationships/customXml" Target="../ink/ink455.xml"/><Relationship Id="rId88" Type="http://schemas.openxmlformats.org/officeDocument/2006/relationships/image" Target="../media/image465.png"/><Relationship Id="rId111" Type="http://schemas.openxmlformats.org/officeDocument/2006/relationships/customXml" Target="../ink/ink469.xml"/><Relationship Id="rId132" Type="http://schemas.openxmlformats.org/officeDocument/2006/relationships/image" Target="../media/image487.png"/><Relationship Id="rId153" Type="http://schemas.openxmlformats.org/officeDocument/2006/relationships/customXml" Target="../ink/ink490.xml"/><Relationship Id="rId174" Type="http://schemas.openxmlformats.org/officeDocument/2006/relationships/image" Target="../media/image508.png"/><Relationship Id="rId179" Type="http://schemas.openxmlformats.org/officeDocument/2006/relationships/customXml" Target="../ink/ink503.xml"/><Relationship Id="rId195" Type="http://schemas.openxmlformats.org/officeDocument/2006/relationships/customXml" Target="../ink/ink511.xml"/><Relationship Id="rId209" Type="http://schemas.openxmlformats.org/officeDocument/2006/relationships/customXml" Target="../ink/ink518.xml"/><Relationship Id="rId190" Type="http://schemas.openxmlformats.org/officeDocument/2006/relationships/image" Target="../media/image516.png"/><Relationship Id="rId204" Type="http://schemas.openxmlformats.org/officeDocument/2006/relationships/image" Target="../media/image523.png"/><Relationship Id="rId15" Type="http://schemas.openxmlformats.org/officeDocument/2006/relationships/customXml" Target="../ink/ink421.xml"/><Relationship Id="rId36" Type="http://schemas.openxmlformats.org/officeDocument/2006/relationships/image" Target="../media/image439.png"/><Relationship Id="rId57" Type="http://schemas.openxmlformats.org/officeDocument/2006/relationships/customXml" Target="../ink/ink442.xml"/><Relationship Id="rId106" Type="http://schemas.openxmlformats.org/officeDocument/2006/relationships/image" Target="../media/image474.png"/><Relationship Id="rId127" Type="http://schemas.openxmlformats.org/officeDocument/2006/relationships/customXml" Target="../ink/ink477.xml"/><Relationship Id="rId10" Type="http://schemas.openxmlformats.org/officeDocument/2006/relationships/image" Target="../media/image426.png"/><Relationship Id="rId31" Type="http://schemas.openxmlformats.org/officeDocument/2006/relationships/customXml" Target="../ink/ink429.xml"/><Relationship Id="rId52" Type="http://schemas.openxmlformats.org/officeDocument/2006/relationships/image" Target="../media/image447.png"/><Relationship Id="rId73" Type="http://schemas.openxmlformats.org/officeDocument/2006/relationships/customXml" Target="../ink/ink450.xml"/><Relationship Id="rId78" Type="http://schemas.openxmlformats.org/officeDocument/2006/relationships/image" Target="../media/image460.png"/><Relationship Id="rId94" Type="http://schemas.openxmlformats.org/officeDocument/2006/relationships/image" Target="../media/image468.png"/><Relationship Id="rId99" Type="http://schemas.openxmlformats.org/officeDocument/2006/relationships/customXml" Target="../ink/ink463.xml"/><Relationship Id="rId101" Type="http://schemas.openxmlformats.org/officeDocument/2006/relationships/customXml" Target="../ink/ink464.xml"/><Relationship Id="rId122" Type="http://schemas.openxmlformats.org/officeDocument/2006/relationships/image" Target="../media/image482.png"/><Relationship Id="rId143" Type="http://schemas.openxmlformats.org/officeDocument/2006/relationships/customXml" Target="../ink/ink485.xml"/><Relationship Id="rId148" Type="http://schemas.openxmlformats.org/officeDocument/2006/relationships/image" Target="../media/image495.png"/><Relationship Id="rId164" Type="http://schemas.openxmlformats.org/officeDocument/2006/relationships/image" Target="../media/image503.png"/><Relationship Id="rId169" Type="http://schemas.openxmlformats.org/officeDocument/2006/relationships/customXml" Target="../ink/ink498.xml"/><Relationship Id="rId185" Type="http://schemas.openxmlformats.org/officeDocument/2006/relationships/customXml" Target="../ink/ink506.xml"/><Relationship Id="rId4" Type="http://schemas.openxmlformats.org/officeDocument/2006/relationships/image" Target="../media/image185.png"/><Relationship Id="rId9" Type="http://schemas.openxmlformats.org/officeDocument/2006/relationships/customXml" Target="../ink/ink418.xml"/><Relationship Id="rId180" Type="http://schemas.openxmlformats.org/officeDocument/2006/relationships/image" Target="../media/image511.png"/><Relationship Id="rId210" Type="http://schemas.openxmlformats.org/officeDocument/2006/relationships/image" Target="../media/image526.png"/><Relationship Id="rId26" Type="http://schemas.openxmlformats.org/officeDocument/2006/relationships/image" Target="../media/image434.png"/><Relationship Id="rId47" Type="http://schemas.openxmlformats.org/officeDocument/2006/relationships/customXml" Target="../ink/ink437.xml"/><Relationship Id="rId68" Type="http://schemas.openxmlformats.org/officeDocument/2006/relationships/image" Target="../media/image455.png"/><Relationship Id="rId89" Type="http://schemas.openxmlformats.org/officeDocument/2006/relationships/customXml" Target="../ink/ink458.xml"/><Relationship Id="rId112" Type="http://schemas.openxmlformats.org/officeDocument/2006/relationships/image" Target="../media/image477.png"/><Relationship Id="rId133" Type="http://schemas.openxmlformats.org/officeDocument/2006/relationships/customXml" Target="../ink/ink480.xml"/><Relationship Id="rId154" Type="http://schemas.openxmlformats.org/officeDocument/2006/relationships/image" Target="../media/image498.png"/><Relationship Id="rId175" Type="http://schemas.openxmlformats.org/officeDocument/2006/relationships/customXml" Target="../ink/ink501.xml"/><Relationship Id="rId196" Type="http://schemas.openxmlformats.org/officeDocument/2006/relationships/image" Target="../media/image519.png"/><Relationship Id="rId200" Type="http://schemas.openxmlformats.org/officeDocument/2006/relationships/image" Target="../media/image521.png"/><Relationship Id="rId16" Type="http://schemas.openxmlformats.org/officeDocument/2006/relationships/image" Target="../media/image42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7.png"/><Relationship Id="rId21" Type="http://schemas.openxmlformats.org/officeDocument/2006/relationships/image" Target="../media/image539.png"/><Relationship Id="rId42" Type="http://schemas.openxmlformats.org/officeDocument/2006/relationships/customXml" Target="../ink/ink540.xml"/><Relationship Id="rId63" Type="http://schemas.openxmlformats.org/officeDocument/2006/relationships/image" Target="../media/image560.png"/><Relationship Id="rId84" Type="http://schemas.openxmlformats.org/officeDocument/2006/relationships/customXml" Target="../ink/ink561.xml"/><Relationship Id="rId138" Type="http://schemas.openxmlformats.org/officeDocument/2006/relationships/customXml" Target="../ink/ink588.xml"/><Relationship Id="rId159" Type="http://schemas.openxmlformats.org/officeDocument/2006/relationships/image" Target="../media/image608.png"/><Relationship Id="rId170" Type="http://schemas.openxmlformats.org/officeDocument/2006/relationships/customXml" Target="../ink/ink604.xml"/><Relationship Id="rId191" Type="http://schemas.openxmlformats.org/officeDocument/2006/relationships/image" Target="../media/image624.png"/><Relationship Id="rId205" Type="http://schemas.openxmlformats.org/officeDocument/2006/relationships/image" Target="../media/image631.png"/><Relationship Id="rId226" Type="http://schemas.openxmlformats.org/officeDocument/2006/relationships/customXml" Target="../ink/ink632.xml"/><Relationship Id="rId247" Type="http://schemas.openxmlformats.org/officeDocument/2006/relationships/image" Target="../media/image652.png"/><Relationship Id="rId107" Type="http://schemas.openxmlformats.org/officeDocument/2006/relationships/image" Target="../media/image582.png"/><Relationship Id="rId268" Type="http://schemas.openxmlformats.org/officeDocument/2006/relationships/customXml" Target="../ink/ink653.xml"/><Relationship Id="rId289" Type="http://schemas.openxmlformats.org/officeDocument/2006/relationships/image" Target="../media/image673.png"/><Relationship Id="rId11" Type="http://schemas.openxmlformats.org/officeDocument/2006/relationships/image" Target="../media/image534.png"/><Relationship Id="rId32" Type="http://schemas.openxmlformats.org/officeDocument/2006/relationships/customXml" Target="../ink/ink535.xml"/><Relationship Id="rId53" Type="http://schemas.openxmlformats.org/officeDocument/2006/relationships/image" Target="../media/image555.png"/><Relationship Id="rId74" Type="http://schemas.openxmlformats.org/officeDocument/2006/relationships/customXml" Target="../ink/ink556.xml"/><Relationship Id="rId128" Type="http://schemas.openxmlformats.org/officeDocument/2006/relationships/customXml" Target="../ink/ink583.xml"/><Relationship Id="rId149" Type="http://schemas.openxmlformats.org/officeDocument/2006/relationships/image" Target="../media/image603.png"/><Relationship Id="rId5" Type="http://schemas.openxmlformats.org/officeDocument/2006/relationships/image" Target="../media/image531.png"/><Relationship Id="rId95" Type="http://schemas.openxmlformats.org/officeDocument/2006/relationships/image" Target="../media/image576.png"/><Relationship Id="rId160" Type="http://schemas.openxmlformats.org/officeDocument/2006/relationships/customXml" Target="../ink/ink599.xml"/><Relationship Id="rId181" Type="http://schemas.openxmlformats.org/officeDocument/2006/relationships/image" Target="../media/image619.png"/><Relationship Id="rId216" Type="http://schemas.openxmlformats.org/officeDocument/2006/relationships/customXml" Target="../ink/ink627.xml"/><Relationship Id="rId237" Type="http://schemas.openxmlformats.org/officeDocument/2006/relationships/image" Target="../media/image647.png"/><Relationship Id="rId258" Type="http://schemas.openxmlformats.org/officeDocument/2006/relationships/customXml" Target="../ink/ink648.xml"/><Relationship Id="rId279" Type="http://schemas.openxmlformats.org/officeDocument/2006/relationships/image" Target="../media/image668.png"/><Relationship Id="rId22" Type="http://schemas.openxmlformats.org/officeDocument/2006/relationships/customXml" Target="../ink/ink530.xml"/><Relationship Id="rId43" Type="http://schemas.openxmlformats.org/officeDocument/2006/relationships/image" Target="../media/image550.png"/><Relationship Id="rId64" Type="http://schemas.openxmlformats.org/officeDocument/2006/relationships/customXml" Target="../ink/ink551.xml"/><Relationship Id="rId118" Type="http://schemas.openxmlformats.org/officeDocument/2006/relationships/customXml" Target="../ink/ink578.xml"/><Relationship Id="rId139" Type="http://schemas.openxmlformats.org/officeDocument/2006/relationships/image" Target="../media/image598.png"/><Relationship Id="rId290" Type="http://schemas.openxmlformats.org/officeDocument/2006/relationships/customXml" Target="../ink/ink664.xml"/><Relationship Id="rId85" Type="http://schemas.openxmlformats.org/officeDocument/2006/relationships/image" Target="../media/image571.png"/><Relationship Id="rId150" Type="http://schemas.openxmlformats.org/officeDocument/2006/relationships/customXml" Target="../ink/ink594.xml"/><Relationship Id="rId171" Type="http://schemas.openxmlformats.org/officeDocument/2006/relationships/image" Target="../media/image614.png"/><Relationship Id="rId192" Type="http://schemas.openxmlformats.org/officeDocument/2006/relationships/customXml" Target="../ink/ink615.xml"/><Relationship Id="rId206" Type="http://schemas.openxmlformats.org/officeDocument/2006/relationships/customXml" Target="../ink/ink622.xml"/><Relationship Id="rId227" Type="http://schemas.openxmlformats.org/officeDocument/2006/relationships/image" Target="../media/image642.png"/><Relationship Id="rId248" Type="http://schemas.openxmlformats.org/officeDocument/2006/relationships/customXml" Target="../ink/ink643.xml"/><Relationship Id="rId269" Type="http://schemas.openxmlformats.org/officeDocument/2006/relationships/image" Target="../media/image663.png"/><Relationship Id="rId12" Type="http://schemas.openxmlformats.org/officeDocument/2006/relationships/customXml" Target="../ink/ink525.xml"/><Relationship Id="rId33" Type="http://schemas.openxmlformats.org/officeDocument/2006/relationships/image" Target="../media/image545.png"/><Relationship Id="rId108" Type="http://schemas.openxmlformats.org/officeDocument/2006/relationships/customXml" Target="../ink/ink573.xml"/><Relationship Id="rId129" Type="http://schemas.openxmlformats.org/officeDocument/2006/relationships/image" Target="../media/image593.png"/><Relationship Id="rId280" Type="http://schemas.openxmlformats.org/officeDocument/2006/relationships/customXml" Target="../ink/ink659.xml"/><Relationship Id="rId54" Type="http://schemas.openxmlformats.org/officeDocument/2006/relationships/customXml" Target="../ink/ink546.xml"/><Relationship Id="rId75" Type="http://schemas.openxmlformats.org/officeDocument/2006/relationships/image" Target="../media/image566.png"/><Relationship Id="rId96" Type="http://schemas.openxmlformats.org/officeDocument/2006/relationships/customXml" Target="../ink/ink567.xml"/><Relationship Id="rId140" Type="http://schemas.openxmlformats.org/officeDocument/2006/relationships/customXml" Target="../ink/ink589.xml"/><Relationship Id="rId161" Type="http://schemas.openxmlformats.org/officeDocument/2006/relationships/image" Target="../media/image609.png"/><Relationship Id="rId182" Type="http://schemas.openxmlformats.org/officeDocument/2006/relationships/customXml" Target="../ink/ink610.xml"/><Relationship Id="rId217" Type="http://schemas.openxmlformats.org/officeDocument/2006/relationships/image" Target="../media/image637.png"/><Relationship Id="rId6" Type="http://schemas.openxmlformats.org/officeDocument/2006/relationships/customXml" Target="../ink/ink522.xml"/><Relationship Id="rId238" Type="http://schemas.openxmlformats.org/officeDocument/2006/relationships/customXml" Target="../ink/ink638.xml"/><Relationship Id="rId259" Type="http://schemas.openxmlformats.org/officeDocument/2006/relationships/image" Target="../media/image658.png"/><Relationship Id="rId23" Type="http://schemas.openxmlformats.org/officeDocument/2006/relationships/image" Target="../media/image540.png"/><Relationship Id="rId119" Type="http://schemas.openxmlformats.org/officeDocument/2006/relationships/image" Target="../media/image588.png"/><Relationship Id="rId270" Type="http://schemas.openxmlformats.org/officeDocument/2006/relationships/customXml" Target="../ink/ink654.xml"/><Relationship Id="rId291" Type="http://schemas.openxmlformats.org/officeDocument/2006/relationships/image" Target="../media/image674.png"/><Relationship Id="rId44" Type="http://schemas.openxmlformats.org/officeDocument/2006/relationships/customXml" Target="../ink/ink541.xml"/><Relationship Id="rId65" Type="http://schemas.openxmlformats.org/officeDocument/2006/relationships/image" Target="../media/image561.png"/><Relationship Id="rId86" Type="http://schemas.openxmlformats.org/officeDocument/2006/relationships/customXml" Target="../ink/ink562.xml"/><Relationship Id="rId130" Type="http://schemas.openxmlformats.org/officeDocument/2006/relationships/customXml" Target="../ink/ink584.xml"/><Relationship Id="rId151" Type="http://schemas.openxmlformats.org/officeDocument/2006/relationships/image" Target="../media/image604.png"/><Relationship Id="rId172" Type="http://schemas.openxmlformats.org/officeDocument/2006/relationships/customXml" Target="../ink/ink605.xml"/><Relationship Id="rId193" Type="http://schemas.openxmlformats.org/officeDocument/2006/relationships/image" Target="../media/image625.png"/><Relationship Id="rId207" Type="http://schemas.openxmlformats.org/officeDocument/2006/relationships/image" Target="../media/image632.png"/><Relationship Id="rId228" Type="http://schemas.openxmlformats.org/officeDocument/2006/relationships/customXml" Target="../ink/ink633.xml"/><Relationship Id="rId249" Type="http://schemas.openxmlformats.org/officeDocument/2006/relationships/image" Target="../media/image653.png"/><Relationship Id="rId13" Type="http://schemas.openxmlformats.org/officeDocument/2006/relationships/image" Target="../media/image535.png"/><Relationship Id="rId109" Type="http://schemas.openxmlformats.org/officeDocument/2006/relationships/image" Target="../media/image583.png"/><Relationship Id="rId260" Type="http://schemas.openxmlformats.org/officeDocument/2006/relationships/customXml" Target="../ink/ink649.xml"/><Relationship Id="rId281" Type="http://schemas.openxmlformats.org/officeDocument/2006/relationships/image" Target="../media/image669.png"/><Relationship Id="rId34" Type="http://schemas.openxmlformats.org/officeDocument/2006/relationships/customXml" Target="../ink/ink536.xml"/><Relationship Id="rId55" Type="http://schemas.openxmlformats.org/officeDocument/2006/relationships/image" Target="../media/image556.png"/><Relationship Id="rId76" Type="http://schemas.openxmlformats.org/officeDocument/2006/relationships/customXml" Target="../ink/ink557.xml"/><Relationship Id="rId97" Type="http://schemas.openxmlformats.org/officeDocument/2006/relationships/image" Target="../media/image577.png"/><Relationship Id="rId120" Type="http://schemas.openxmlformats.org/officeDocument/2006/relationships/customXml" Target="../ink/ink579.xml"/><Relationship Id="rId141" Type="http://schemas.openxmlformats.org/officeDocument/2006/relationships/image" Target="../media/image599.png"/><Relationship Id="rId7" Type="http://schemas.openxmlformats.org/officeDocument/2006/relationships/image" Target="../media/image532.png"/><Relationship Id="rId71" Type="http://schemas.openxmlformats.org/officeDocument/2006/relationships/image" Target="../media/image564.png"/><Relationship Id="rId92" Type="http://schemas.openxmlformats.org/officeDocument/2006/relationships/customXml" Target="../ink/ink565.xml"/><Relationship Id="rId162" Type="http://schemas.openxmlformats.org/officeDocument/2006/relationships/customXml" Target="../ink/ink600.xml"/><Relationship Id="rId183" Type="http://schemas.openxmlformats.org/officeDocument/2006/relationships/image" Target="../media/image620.png"/><Relationship Id="rId213" Type="http://schemas.openxmlformats.org/officeDocument/2006/relationships/image" Target="../media/image635.png"/><Relationship Id="rId218" Type="http://schemas.openxmlformats.org/officeDocument/2006/relationships/customXml" Target="../ink/ink628.xml"/><Relationship Id="rId234" Type="http://schemas.openxmlformats.org/officeDocument/2006/relationships/customXml" Target="../ink/ink636.xml"/><Relationship Id="rId239" Type="http://schemas.openxmlformats.org/officeDocument/2006/relationships/image" Target="../media/image648.png"/><Relationship Id="rId2" Type="http://schemas.openxmlformats.org/officeDocument/2006/relationships/image" Target="../media/image529.png"/><Relationship Id="rId29" Type="http://schemas.openxmlformats.org/officeDocument/2006/relationships/image" Target="../media/image543.png"/><Relationship Id="rId250" Type="http://schemas.openxmlformats.org/officeDocument/2006/relationships/customXml" Target="../ink/ink644.xml"/><Relationship Id="rId255" Type="http://schemas.openxmlformats.org/officeDocument/2006/relationships/image" Target="../media/image656.png"/><Relationship Id="rId271" Type="http://schemas.openxmlformats.org/officeDocument/2006/relationships/image" Target="../media/image664.png"/><Relationship Id="rId276" Type="http://schemas.openxmlformats.org/officeDocument/2006/relationships/customXml" Target="../ink/ink657.xml"/><Relationship Id="rId292" Type="http://schemas.openxmlformats.org/officeDocument/2006/relationships/customXml" Target="../ink/ink665.xml"/><Relationship Id="rId297" Type="http://schemas.openxmlformats.org/officeDocument/2006/relationships/image" Target="../media/image677.png"/><Relationship Id="rId24" Type="http://schemas.openxmlformats.org/officeDocument/2006/relationships/customXml" Target="../ink/ink531.xml"/><Relationship Id="rId40" Type="http://schemas.openxmlformats.org/officeDocument/2006/relationships/customXml" Target="../ink/ink539.xml"/><Relationship Id="rId45" Type="http://schemas.openxmlformats.org/officeDocument/2006/relationships/image" Target="../media/image551.png"/><Relationship Id="rId66" Type="http://schemas.openxmlformats.org/officeDocument/2006/relationships/customXml" Target="../ink/ink552.xml"/><Relationship Id="rId87" Type="http://schemas.openxmlformats.org/officeDocument/2006/relationships/image" Target="../media/image572.png"/><Relationship Id="rId110" Type="http://schemas.openxmlformats.org/officeDocument/2006/relationships/customXml" Target="../ink/ink574.xml"/><Relationship Id="rId115" Type="http://schemas.openxmlformats.org/officeDocument/2006/relationships/image" Target="../media/image586.png"/><Relationship Id="rId131" Type="http://schemas.openxmlformats.org/officeDocument/2006/relationships/image" Target="../media/image594.png"/><Relationship Id="rId136" Type="http://schemas.openxmlformats.org/officeDocument/2006/relationships/customXml" Target="../ink/ink587.xml"/><Relationship Id="rId157" Type="http://schemas.openxmlformats.org/officeDocument/2006/relationships/image" Target="../media/image607.png"/><Relationship Id="rId178" Type="http://schemas.openxmlformats.org/officeDocument/2006/relationships/customXml" Target="../ink/ink608.xml"/><Relationship Id="rId61" Type="http://schemas.openxmlformats.org/officeDocument/2006/relationships/image" Target="../media/image559.png"/><Relationship Id="rId82" Type="http://schemas.openxmlformats.org/officeDocument/2006/relationships/customXml" Target="../ink/ink560.xml"/><Relationship Id="rId152" Type="http://schemas.openxmlformats.org/officeDocument/2006/relationships/customXml" Target="../ink/ink595.xml"/><Relationship Id="rId173" Type="http://schemas.openxmlformats.org/officeDocument/2006/relationships/image" Target="../media/image615.png"/><Relationship Id="rId194" Type="http://schemas.openxmlformats.org/officeDocument/2006/relationships/customXml" Target="../ink/ink616.xml"/><Relationship Id="rId199" Type="http://schemas.openxmlformats.org/officeDocument/2006/relationships/image" Target="../media/image628.png"/><Relationship Id="rId203" Type="http://schemas.openxmlformats.org/officeDocument/2006/relationships/image" Target="../media/image630.png"/><Relationship Id="rId208" Type="http://schemas.openxmlformats.org/officeDocument/2006/relationships/customXml" Target="../ink/ink623.xml"/><Relationship Id="rId229" Type="http://schemas.openxmlformats.org/officeDocument/2006/relationships/image" Target="../media/image643.png"/><Relationship Id="rId19" Type="http://schemas.openxmlformats.org/officeDocument/2006/relationships/image" Target="../media/image538.png"/><Relationship Id="rId224" Type="http://schemas.openxmlformats.org/officeDocument/2006/relationships/customXml" Target="../ink/ink631.xml"/><Relationship Id="rId240" Type="http://schemas.openxmlformats.org/officeDocument/2006/relationships/customXml" Target="../ink/ink639.xml"/><Relationship Id="rId245" Type="http://schemas.openxmlformats.org/officeDocument/2006/relationships/image" Target="../media/image651.png"/><Relationship Id="rId261" Type="http://schemas.openxmlformats.org/officeDocument/2006/relationships/image" Target="../media/image659.png"/><Relationship Id="rId266" Type="http://schemas.openxmlformats.org/officeDocument/2006/relationships/customXml" Target="../ink/ink652.xml"/><Relationship Id="rId287" Type="http://schemas.openxmlformats.org/officeDocument/2006/relationships/image" Target="../media/image672.png"/><Relationship Id="rId14" Type="http://schemas.openxmlformats.org/officeDocument/2006/relationships/customXml" Target="../ink/ink526.xml"/><Relationship Id="rId30" Type="http://schemas.openxmlformats.org/officeDocument/2006/relationships/customXml" Target="../ink/ink534.xml"/><Relationship Id="rId35" Type="http://schemas.openxmlformats.org/officeDocument/2006/relationships/image" Target="../media/image546.png"/><Relationship Id="rId56" Type="http://schemas.openxmlformats.org/officeDocument/2006/relationships/customXml" Target="../ink/ink547.xml"/><Relationship Id="rId77" Type="http://schemas.openxmlformats.org/officeDocument/2006/relationships/image" Target="../media/image567.png"/><Relationship Id="rId100" Type="http://schemas.openxmlformats.org/officeDocument/2006/relationships/customXml" Target="../ink/ink569.xml"/><Relationship Id="rId105" Type="http://schemas.openxmlformats.org/officeDocument/2006/relationships/image" Target="../media/image581.png"/><Relationship Id="rId126" Type="http://schemas.openxmlformats.org/officeDocument/2006/relationships/customXml" Target="../ink/ink582.xml"/><Relationship Id="rId147" Type="http://schemas.openxmlformats.org/officeDocument/2006/relationships/image" Target="../media/image602.png"/><Relationship Id="rId168" Type="http://schemas.openxmlformats.org/officeDocument/2006/relationships/customXml" Target="../ink/ink603.xml"/><Relationship Id="rId282" Type="http://schemas.openxmlformats.org/officeDocument/2006/relationships/customXml" Target="../ink/ink660.xml"/><Relationship Id="rId8" Type="http://schemas.openxmlformats.org/officeDocument/2006/relationships/customXml" Target="../ink/ink523.xml"/><Relationship Id="rId51" Type="http://schemas.openxmlformats.org/officeDocument/2006/relationships/image" Target="../media/image554.png"/><Relationship Id="rId72" Type="http://schemas.openxmlformats.org/officeDocument/2006/relationships/customXml" Target="../ink/ink555.xml"/><Relationship Id="rId93" Type="http://schemas.openxmlformats.org/officeDocument/2006/relationships/image" Target="../media/image575.png"/><Relationship Id="rId98" Type="http://schemas.openxmlformats.org/officeDocument/2006/relationships/customXml" Target="../ink/ink568.xml"/><Relationship Id="rId121" Type="http://schemas.openxmlformats.org/officeDocument/2006/relationships/image" Target="../media/image589.png"/><Relationship Id="rId142" Type="http://schemas.openxmlformats.org/officeDocument/2006/relationships/customXml" Target="../ink/ink590.xml"/><Relationship Id="rId163" Type="http://schemas.openxmlformats.org/officeDocument/2006/relationships/image" Target="../media/image610.png"/><Relationship Id="rId184" Type="http://schemas.openxmlformats.org/officeDocument/2006/relationships/customXml" Target="../ink/ink611.xml"/><Relationship Id="rId189" Type="http://schemas.openxmlformats.org/officeDocument/2006/relationships/image" Target="../media/image623.png"/><Relationship Id="rId219" Type="http://schemas.openxmlformats.org/officeDocument/2006/relationships/image" Target="../media/image638.png"/><Relationship Id="rId3" Type="http://schemas.openxmlformats.org/officeDocument/2006/relationships/image" Target="../media/image530.png"/><Relationship Id="rId214" Type="http://schemas.openxmlformats.org/officeDocument/2006/relationships/customXml" Target="../ink/ink626.xml"/><Relationship Id="rId230" Type="http://schemas.openxmlformats.org/officeDocument/2006/relationships/customXml" Target="../ink/ink634.xml"/><Relationship Id="rId235" Type="http://schemas.openxmlformats.org/officeDocument/2006/relationships/image" Target="../media/image646.png"/><Relationship Id="rId251" Type="http://schemas.openxmlformats.org/officeDocument/2006/relationships/image" Target="../media/image654.png"/><Relationship Id="rId256" Type="http://schemas.openxmlformats.org/officeDocument/2006/relationships/customXml" Target="../ink/ink647.xml"/><Relationship Id="rId277" Type="http://schemas.openxmlformats.org/officeDocument/2006/relationships/image" Target="../media/image667.png"/><Relationship Id="rId25" Type="http://schemas.openxmlformats.org/officeDocument/2006/relationships/image" Target="../media/image541.png"/><Relationship Id="rId46" Type="http://schemas.openxmlformats.org/officeDocument/2006/relationships/customXml" Target="../ink/ink542.xml"/><Relationship Id="rId67" Type="http://schemas.openxmlformats.org/officeDocument/2006/relationships/image" Target="../media/image562.png"/><Relationship Id="rId116" Type="http://schemas.openxmlformats.org/officeDocument/2006/relationships/customXml" Target="../ink/ink577.xml"/><Relationship Id="rId137" Type="http://schemas.openxmlformats.org/officeDocument/2006/relationships/image" Target="../media/image597.png"/><Relationship Id="rId158" Type="http://schemas.openxmlformats.org/officeDocument/2006/relationships/customXml" Target="../ink/ink598.xml"/><Relationship Id="rId272" Type="http://schemas.openxmlformats.org/officeDocument/2006/relationships/customXml" Target="../ink/ink655.xml"/><Relationship Id="rId293" Type="http://schemas.openxmlformats.org/officeDocument/2006/relationships/image" Target="../media/image675.png"/><Relationship Id="rId20" Type="http://schemas.openxmlformats.org/officeDocument/2006/relationships/customXml" Target="../ink/ink529.xml"/><Relationship Id="rId41" Type="http://schemas.openxmlformats.org/officeDocument/2006/relationships/image" Target="../media/image549.png"/><Relationship Id="rId62" Type="http://schemas.openxmlformats.org/officeDocument/2006/relationships/customXml" Target="../ink/ink550.xml"/><Relationship Id="rId83" Type="http://schemas.openxmlformats.org/officeDocument/2006/relationships/image" Target="../media/image570.png"/><Relationship Id="rId88" Type="http://schemas.openxmlformats.org/officeDocument/2006/relationships/customXml" Target="../ink/ink563.xml"/><Relationship Id="rId111" Type="http://schemas.openxmlformats.org/officeDocument/2006/relationships/image" Target="../media/image584.png"/><Relationship Id="rId132" Type="http://schemas.openxmlformats.org/officeDocument/2006/relationships/customXml" Target="../ink/ink585.xml"/><Relationship Id="rId153" Type="http://schemas.openxmlformats.org/officeDocument/2006/relationships/image" Target="../media/image605.png"/><Relationship Id="rId174" Type="http://schemas.openxmlformats.org/officeDocument/2006/relationships/customXml" Target="../ink/ink606.xml"/><Relationship Id="rId179" Type="http://schemas.openxmlformats.org/officeDocument/2006/relationships/image" Target="../media/image618.png"/><Relationship Id="rId195" Type="http://schemas.openxmlformats.org/officeDocument/2006/relationships/image" Target="../media/image626.png"/><Relationship Id="rId209" Type="http://schemas.openxmlformats.org/officeDocument/2006/relationships/image" Target="../media/image633.png"/><Relationship Id="rId190" Type="http://schemas.openxmlformats.org/officeDocument/2006/relationships/customXml" Target="../ink/ink614.xml"/><Relationship Id="rId204" Type="http://schemas.openxmlformats.org/officeDocument/2006/relationships/customXml" Target="../ink/ink621.xml"/><Relationship Id="rId220" Type="http://schemas.openxmlformats.org/officeDocument/2006/relationships/customXml" Target="../ink/ink629.xml"/><Relationship Id="rId225" Type="http://schemas.openxmlformats.org/officeDocument/2006/relationships/image" Target="../media/image641.png"/><Relationship Id="rId241" Type="http://schemas.openxmlformats.org/officeDocument/2006/relationships/image" Target="../media/image649.png"/><Relationship Id="rId246" Type="http://schemas.openxmlformats.org/officeDocument/2006/relationships/customXml" Target="../ink/ink642.xml"/><Relationship Id="rId267" Type="http://schemas.openxmlformats.org/officeDocument/2006/relationships/image" Target="../media/image662.png"/><Relationship Id="rId288" Type="http://schemas.openxmlformats.org/officeDocument/2006/relationships/customXml" Target="../ink/ink663.xml"/><Relationship Id="rId15" Type="http://schemas.openxmlformats.org/officeDocument/2006/relationships/image" Target="../media/image536.png"/><Relationship Id="rId36" Type="http://schemas.openxmlformats.org/officeDocument/2006/relationships/customXml" Target="../ink/ink537.xml"/><Relationship Id="rId57" Type="http://schemas.openxmlformats.org/officeDocument/2006/relationships/image" Target="../media/image557.png"/><Relationship Id="rId106" Type="http://schemas.openxmlformats.org/officeDocument/2006/relationships/customXml" Target="../ink/ink572.xml"/><Relationship Id="rId127" Type="http://schemas.openxmlformats.org/officeDocument/2006/relationships/image" Target="../media/image592.png"/><Relationship Id="rId262" Type="http://schemas.openxmlformats.org/officeDocument/2006/relationships/customXml" Target="../ink/ink650.xml"/><Relationship Id="rId283" Type="http://schemas.openxmlformats.org/officeDocument/2006/relationships/image" Target="../media/image670.png"/><Relationship Id="rId10" Type="http://schemas.openxmlformats.org/officeDocument/2006/relationships/customXml" Target="../ink/ink524.xml"/><Relationship Id="rId31" Type="http://schemas.openxmlformats.org/officeDocument/2006/relationships/image" Target="../media/image544.png"/><Relationship Id="rId52" Type="http://schemas.openxmlformats.org/officeDocument/2006/relationships/customXml" Target="../ink/ink545.xml"/><Relationship Id="rId73" Type="http://schemas.openxmlformats.org/officeDocument/2006/relationships/image" Target="../media/image565.png"/><Relationship Id="rId78" Type="http://schemas.openxmlformats.org/officeDocument/2006/relationships/customXml" Target="../ink/ink558.xml"/><Relationship Id="rId94" Type="http://schemas.openxmlformats.org/officeDocument/2006/relationships/customXml" Target="../ink/ink566.xml"/><Relationship Id="rId99" Type="http://schemas.openxmlformats.org/officeDocument/2006/relationships/image" Target="../media/image578.png"/><Relationship Id="rId101" Type="http://schemas.openxmlformats.org/officeDocument/2006/relationships/image" Target="../media/image579.png"/><Relationship Id="rId122" Type="http://schemas.openxmlformats.org/officeDocument/2006/relationships/customXml" Target="../ink/ink580.xml"/><Relationship Id="rId143" Type="http://schemas.openxmlformats.org/officeDocument/2006/relationships/image" Target="../media/image600.png"/><Relationship Id="rId148" Type="http://schemas.openxmlformats.org/officeDocument/2006/relationships/customXml" Target="../ink/ink593.xml"/><Relationship Id="rId164" Type="http://schemas.openxmlformats.org/officeDocument/2006/relationships/customXml" Target="../ink/ink601.xml"/><Relationship Id="rId169" Type="http://schemas.openxmlformats.org/officeDocument/2006/relationships/image" Target="../media/image613.png"/><Relationship Id="rId185" Type="http://schemas.openxmlformats.org/officeDocument/2006/relationships/image" Target="../media/image621.png"/><Relationship Id="rId4" Type="http://schemas.openxmlformats.org/officeDocument/2006/relationships/customXml" Target="../ink/ink521.xml"/><Relationship Id="rId9" Type="http://schemas.openxmlformats.org/officeDocument/2006/relationships/image" Target="../media/image533.png"/><Relationship Id="rId180" Type="http://schemas.openxmlformats.org/officeDocument/2006/relationships/customXml" Target="../ink/ink609.xml"/><Relationship Id="rId210" Type="http://schemas.openxmlformats.org/officeDocument/2006/relationships/customXml" Target="../ink/ink624.xml"/><Relationship Id="rId215" Type="http://schemas.openxmlformats.org/officeDocument/2006/relationships/image" Target="../media/image636.png"/><Relationship Id="rId236" Type="http://schemas.openxmlformats.org/officeDocument/2006/relationships/customXml" Target="../ink/ink637.xml"/><Relationship Id="rId257" Type="http://schemas.openxmlformats.org/officeDocument/2006/relationships/image" Target="../media/image657.png"/><Relationship Id="rId278" Type="http://schemas.openxmlformats.org/officeDocument/2006/relationships/customXml" Target="../ink/ink658.xml"/><Relationship Id="rId26" Type="http://schemas.openxmlformats.org/officeDocument/2006/relationships/customXml" Target="../ink/ink532.xml"/><Relationship Id="rId231" Type="http://schemas.openxmlformats.org/officeDocument/2006/relationships/image" Target="../media/image644.png"/><Relationship Id="rId252" Type="http://schemas.openxmlformats.org/officeDocument/2006/relationships/customXml" Target="../ink/ink645.xml"/><Relationship Id="rId273" Type="http://schemas.openxmlformats.org/officeDocument/2006/relationships/image" Target="../media/image665.png"/><Relationship Id="rId294" Type="http://schemas.openxmlformats.org/officeDocument/2006/relationships/customXml" Target="../ink/ink666.xml"/><Relationship Id="rId47" Type="http://schemas.openxmlformats.org/officeDocument/2006/relationships/image" Target="../media/image552.png"/><Relationship Id="rId68" Type="http://schemas.openxmlformats.org/officeDocument/2006/relationships/customXml" Target="../ink/ink553.xml"/><Relationship Id="rId89" Type="http://schemas.openxmlformats.org/officeDocument/2006/relationships/image" Target="../media/image573.png"/><Relationship Id="rId112" Type="http://schemas.openxmlformats.org/officeDocument/2006/relationships/customXml" Target="../ink/ink575.xml"/><Relationship Id="rId133" Type="http://schemas.openxmlformats.org/officeDocument/2006/relationships/image" Target="../media/image595.png"/><Relationship Id="rId154" Type="http://schemas.openxmlformats.org/officeDocument/2006/relationships/customXml" Target="../ink/ink596.xml"/><Relationship Id="rId175" Type="http://schemas.openxmlformats.org/officeDocument/2006/relationships/image" Target="../media/image616.png"/><Relationship Id="rId196" Type="http://schemas.openxmlformats.org/officeDocument/2006/relationships/customXml" Target="../ink/ink617.xml"/><Relationship Id="rId200" Type="http://schemas.openxmlformats.org/officeDocument/2006/relationships/customXml" Target="../ink/ink619.xml"/><Relationship Id="rId16" Type="http://schemas.openxmlformats.org/officeDocument/2006/relationships/customXml" Target="../ink/ink527.xml"/><Relationship Id="rId221" Type="http://schemas.openxmlformats.org/officeDocument/2006/relationships/image" Target="../media/image639.png"/><Relationship Id="rId242" Type="http://schemas.openxmlformats.org/officeDocument/2006/relationships/customXml" Target="../ink/ink640.xml"/><Relationship Id="rId263" Type="http://schemas.openxmlformats.org/officeDocument/2006/relationships/image" Target="../media/image660.png"/><Relationship Id="rId284" Type="http://schemas.openxmlformats.org/officeDocument/2006/relationships/customXml" Target="../ink/ink661.xml"/><Relationship Id="rId37" Type="http://schemas.openxmlformats.org/officeDocument/2006/relationships/image" Target="../media/image547.png"/><Relationship Id="rId58" Type="http://schemas.openxmlformats.org/officeDocument/2006/relationships/customXml" Target="../ink/ink548.xml"/><Relationship Id="rId79" Type="http://schemas.openxmlformats.org/officeDocument/2006/relationships/image" Target="../media/image568.png"/><Relationship Id="rId102" Type="http://schemas.openxmlformats.org/officeDocument/2006/relationships/customXml" Target="../ink/ink570.xml"/><Relationship Id="rId123" Type="http://schemas.openxmlformats.org/officeDocument/2006/relationships/image" Target="../media/image590.png"/><Relationship Id="rId144" Type="http://schemas.openxmlformats.org/officeDocument/2006/relationships/customXml" Target="../ink/ink591.xml"/><Relationship Id="rId90" Type="http://schemas.openxmlformats.org/officeDocument/2006/relationships/customXml" Target="../ink/ink564.xml"/><Relationship Id="rId165" Type="http://schemas.openxmlformats.org/officeDocument/2006/relationships/image" Target="../media/image611.png"/><Relationship Id="rId186" Type="http://schemas.openxmlformats.org/officeDocument/2006/relationships/customXml" Target="../ink/ink612.xml"/><Relationship Id="rId211" Type="http://schemas.openxmlformats.org/officeDocument/2006/relationships/image" Target="../media/image634.png"/><Relationship Id="rId232" Type="http://schemas.openxmlformats.org/officeDocument/2006/relationships/customXml" Target="../ink/ink635.xml"/><Relationship Id="rId253" Type="http://schemas.openxmlformats.org/officeDocument/2006/relationships/image" Target="../media/image655.png"/><Relationship Id="rId274" Type="http://schemas.openxmlformats.org/officeDocument/2006/relationships/customXml" Target="../ink/ink656.xml"/><Relationship Id="rId295" Type="http://schemas.openxmlformats.org/officeDocument/2006/relationships/image" Target="../media/image676.png"/><Relationship Id="rId27" Type="http://schemas.openxmlformats.org/officeDocument/2006/relationships/image" Target="../media/image542.png"/><Relationship Id="rId48" Type="http://schemas.openxmlformats.org/officeDocument/2006/relationships/customXml" Target="../ink/ink543.xml"/><Relationship Id="rId69" Type="http://schemas.openxmlformats.org/officeDocument/2006/relationships/image" Target="../media/image563.png"/><Relationship Id="rId113" Type="http://schemas.openxmlformats.org/officeDocument/2006/relationships/image" Target="../media/image585.png"/><Relationship Id="rId134" Type="http://schemas.openxmlformats.org/officeDocument/2006/relationships/customXml" Target="../ink/ink586.xml"/><Relationship Id="rId80" Type="http://schemas.openxmlformats.org/officeDocument/2006/relationships/customXml" Target="../ink/ink559.xml"/><Relationship Id="rId155" Type="http://schemas.openxmlformats.org/officeDocument/2006/relationships/image" Target="../media/image606.png"/><Relationship Id="rId176" Type="http://schemas.openxmlformats.org/officeDocument/2006/relationships/customXml" Target="../ink/ink607.xml"/><Relationship Id="rId197" Type="http://schemas.openxmlformats.org/officeDocument/2006/relationships/image" Target="../media/image627.png"/><Relationship Id="rId201" Type="http://schemas.openxmlformats.org/officeDocument/2006/relationships/image" Target="../media/image629.png"/><Relationship Id="rId222" Type="http://schemas.openxmlformats.org/officeDocument/2006/relationships/customXml" Target="../ink/ink630.xml"/><Relationship Id="rId243" Type="http://schemas.openxmlformats.org/officeDocument/2006/relationships/image" Target="../media/image650.png"/><Relationship Id="rId264" Type="http://schemas.openxmlformats.org/officeDocument/2006/relationships/customXml" Target="../ink/ink651.xml"/><Relationship Id="rId285" Type="http://schemas.openxmlformats.org/officeDocument/2006/relationships/image" Target="../media/image671.png"/><Relationship Id="rId17" Type="http://schemas.openxmlformats.org/officeDocument/2006/relationships/image" Target="../media/image537.png"/><Relationship Id="rId38" Type="http://schemas.openxmlformats.org/officeDocument/2006/relationships/customXml" Target="../ink/ink538.xml"/><Relationship Id="rId59" Type="http://schemas.openxmlformats.org/officeDocument/2006/relationships/image" Target="../media/image558.png"/><Relationship Id="rId103" Type="http://schemas.openxmlformats.org/officeDocument/2006/relationships/image" Target="../media/image580.png"/><Relationship Id="rId124" Type="http://schemas.openxmlformats.org/officeDocument/2006/relationships/customXml" Target="../ink/ink581.xml"/><Relationship Id="rId70" Type="http://schemas.openxmlformats.org/officeDocument/2006/relationships/customXml" Target="../ink/ink554.xml"/><Relationship Id="rId91" Type="http://schemas.openxmlformats.org/officeDocument/2006/relationships/image" Target="../media/image574.png"/><Relationship Id="rId145" Type="http://schemas.openxmlformats.org/officeDocument/2006/relationships/image" Target="../media/image601.png"/><Relationship Id="rId166" Type="http://schemas.openxmlformats.org/officeDocument/2006/relationships/customXml" Target="../ink/ink602.xml"/><Relationship Id="rId187" Type="http://schemas.openxmlformats.org/officeDocument/2006/relationships/image" Target="../media/image62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25.xml"/><Relationship Id="rId233" Type="http://schemas.openxmlformats.org/officeDocument/2006/relationships/image" Target="../media/image645.png"/><Relationship Id="rId254" Type="http://schemas.openxmlformats.org/officeDocument/2006/relationships/customXml" Target="../ink/ink646.xml"/><Relationship Id="rId28" Type="http://schemas.openxmlformats.org/officeDocument/2006/relationships/customXml" Target="../ink/ink533.xml"/><Relationship Id="rId49" Type="http://schemas.openxmlformats.org/officeDocument/2006/relationships/image" Target="../media/image553.png"/><Relationship Id="rId114" Type="http://schemas.openxmlformats.org/officeDocument/2006/relationships/customXml" Target="../ink/ink576.xml"/><Relationship Id="rId275" Type="http://schemas.openxmlformats.org/officeDocument/2006/relationships/image" Target="../media/image666.png"/><Relationship Id="rId296" Type="http://schemas.openxmlformats.org/officeDocument/2006/relationships/customXml" Target="../ink/ink667.xml"/><Relationship Id="rId60" Type="http://schemas.openxmlformats.org/officeDocument/2006/relationships/customXml" Target="../ink/ink549.xml"/><Relationship Id="rId81" Type="http://schemas.openxmlformats.org/officeDocument/2006/relationships/image" Target="../media/image569.png"/><Relationship Id="rId135" Type="http://schemas.openxmlformats.org/officeDocument/2006/relationships/image" Target="../media/image596.png"/><Relationship Id="rId156" Type="http://schemas.openxmlformats.org/officeDocument/2006/relationships/customXml" Target="../ink/ink597.xml"/><Relationship Id="rId177" Type="http://schemas.openxmlformats.org/officeDocument/2006/relationships/image" Target="../media/image617.png"/><Relationship Id="rId198" Type="http://schemas.openxmlformats.org/officeDocument/2006/relationships/customXml" Target="../ink/ink618.xml"/><Relationship Id="rId202" Type="http://schemas.openxmlformats.org/officeDocument/2006/relationships/customXml" Target="../ink/ink620.xml"/><Relationship Id="rId223" Type="http://schemas.openxmlformats.org/officeDocument/2006/relationships/image" Target="../media/image640.png"/><Relationship Id="rId244" Type="http://schemas.openxmlformats.org/officeDocument/2006/relationships/customXml" Target="../ink/ink641.xml"/><Relationship Id="rId18" Type="http://schemas.openxmlformats.org/officeDocument/2006/relationships/customXml" Target="../ink/ink528.xml"/><Relationship Id="rId39" Type="http://schemas.openxmlformats.org/officeDocument/2006/relationships/image" Target="../media/image548.png"/><Relationship Id="rId265" Type="http://schemas.openxmlformats.org/officeDocument/2006/relationships/image" Target="../media/image661.png"/><Relationship Id="rId286" Type="http://schemas.openxmlformats.org/officeDocument/2006/relationships/customXml" Target="../ink/ink662.xml"/><Relationship Id="rId50" Type="http://schemas.openxmlformats.org/officeDocument/2006/relationships/customXml" Target="../ink/ink544.xml"/><Relationship Id="rId104" Type="http://schemas.openxmlformats.org/officeDocument/2006/relationships/customXml" Target="../ink/ink571.xml"/><Relationship Id="rId125" Type="http://schemas.openxmlformats.org/officeDocument/2006/relationships/image" Target="../media/image591.png"/><Relationship Id="rId146" Type="http://schemas.openxmlformats.org/officeDocument/2006/relationships/customXml" Target="../ink/ink592.xml"/><Relationship Id="rId167" Type="http://schemas.openxmlformats.org/officeDocument/2006/relationships/image" Target="../media/image612.png"/><Relationship Id="rId188" Type="http://schemas.openxmlformats.org/officeDocument/2006/relationships/customXml" Target="../ink/ink61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79.xml"/><Relationship Id="rId21" Type="http://schemas.openxmlformats.org/officeDocument/2006/relationships/image" Target="../media/image688.png"/><Relationship Id="rId42" Type="http://schemas.openxmlformats.org/officeDocument/2006/relationships/customXml" Target="../ink/ink687.xml"/><Relationship Id="rId47" Type="http://schemas.openxmlformats.org/officeDocument/2006/relationships/image" Target="../media/image701.png"/><Relationship Id="rId63" Type="http://schemas.openxmlformats.org/officeDocument/2006/relationships/image" Target="../media/image709.png"/><Relationship Id="rId68" Type="http://schemas.openxmlformats.org/officeDocument/2006/relationships/customXml" Target="../ink/ink700.xml"/><Relationship Id="rId84" Type="http://schemas.openxmlformats.org/officeDocument/2006/relationships/customXml" Target="../ink/ink708.xml"/><Relationship Id="rId89" Type="http://schemas.openxmlformats.org/officeDocument/2006/relationships/image" Target="../media/image722.png"/><Relationship Id="rId7" Type="http://schemas.openxmlformats.org/officeDocument/2006/relationships/image" Target="../media/image681.png"/><Relationship Id="rId71" Type="http://schemas.openxmlformats.org/officeDocument/2006/relationships/image" Target="../media/image713.png"/><Relationship Id="rId92" Type="http://schemas.openxmlformats.org/officeDocument/2006/relationships/customXml" Target="../ink/ink712.xml"/><Relationship Id="rId2" Type="http://schemas.openxmlformats.org/officeDocument/2006/relationships/image" Target="../media/image678.png"/><Relationship Id="rId16" Type="http://schemas.openxmlformats.org/officeDocument/2006/relationships/customXml" Target="../ink/ink674.xml"/><Relationship Id="rId29" Type="http://schemas.openxmlformats.org/officeDocument/2006/relationships/image" Target="../media/image692.png"/><Relationship Id="rId11" Type="http://schemas.openxmlformats.org/officeDocument/2006/relationships/image" Target="../media/image683.png"/><Relationship Id="rId24" Type="http://schemas.openxmlformats.org/officeDocument/2006/relationships/customXml" Target="../ink/ink678.xml"/><Relationship Id="rId32" Type="http://schemas.openxmlformats.org/officeDocument/2006/relationships/customXml" Target="../ink/ink682.xml"/><Relationship Id="rId37" Type="http://schemas.openxmlformats.org/officeDocument/2006/relationships/image" Target="../media/image696.png"/><Relationship Id="rId40" Type="http://schemas.openxmlformats.org/officeDocument/2006/relationships/customXml" Target="../ink/ink686.xml"/><Relationship Id="rId45" Type="http://schemas.openxmlformats.org/officeDocument/2006/relationships/image" Target="../media/image700.png"/><Relationship Id="rId53" Type="http://schemas.openxmlformats.org/officeDocument/2006/relationships/image" Target="../media/image704.png"/><Relationship Id="rId58" Type="http://schemas.openxmlformats.org/officeDocument/2006/relationships/customXml" Target="../ink/ink695.xml"/><Relationship Id="rId66" Type="http://schemas.openxmlformats.org/officeDocument/2006/relationships/customXml" Target="../ink/ink699.xml"/><Relationship Id="rId74" Type="http://schemas.openxmlformats.org/officeDocument/2006/relationships/customXml" Target="../ink/ink703.xml"/><Relationship Id="rId79" Type="http://schemas.openxmlformats.org/officeDocument/2006/relationships/image" Target="../media/image717.png"/><Relationship Id="rId87" Type="http://schemas.openxmlformats.org/officeDocument/2006/relationships/image" Target="../media/image721.png"/><Relationship Id="rId102" Type="http://schemas.openxmlformats.org/officeDocument/2006/relationships/customXml" Target="../ink/ink717.xml"/><Relationship Id="rId5" Type="http://schemas.openxmlformats.org/officeDocument/2006/relationships/image" Target="../media/image680.png"/><Relationship Id="rId61" Type="http://schemas.openxmlformats.org/officeDocument/2006/relationships/image" Target="../media/image708.png"/><Relationship Id="rId82" Type="http://schemas.openxmlformats.org/officeDocument/2006/relationships/customXml" Target="../ink/ink707.xml"/><Relationship Id="rId90" Type="http://schemas.openxmlformats.org/officeDocument/2006/relationships/customXml" Target="../ink/ink711.xml"/><Relationship Id="rId95" Type="http://schemas.openxmlformats.org/officeDocument/2006/relationships/image" Target="../media/image725.png"/><Relationship Id="rId19" Type="http://schemas.openxmlformats.org/officeDocument/2006/relationships/image" Target="../media/image687.png"/><Relationship Id="rId14" Type="http://schemas.openxmlformats.org/officeDocument/2006/relationships/customXml" Target="../ink/ink673.xml"/><Relationship Id="rId22" Type="http://schemas.openxmlformats.org/officeDocument/2006/relationships/customXml" Target="../ink/ink677.xml"/><Relationship Id="rId27" Type="http://schemas.openxmlformats.org/officeDocument/2006/relationships/image" Target="../media/image691.png"/><Relationship Id="rId30" Type="http://schemas.openxmlformats.org/officeDocument/2006/relationships/customXml" Target="../ink/ink681.xml"/><Relationship Id="rId35" Type="http://schemas.openxmlformats.org/officeDocument/2006/relationships/image" Target="../media/image695.png"/><Relationship Id="rId43" Type="http://schemas.openxmlformats.org/officeDocument/2006/relationships/image" Target="../media/image699.png"/><Relationship Id="rId48" Type="http://schemas.openxmlformats.org/officeDocument/2006/relationships/customXml" Target="../ink/ink690.xml"/><Relationship Id="rId56" Type="http://schemas.openxmlformats.org/officeDocument/2006/relationships/customXml" Target="../ink/ink694.xml"/><Relationship Id="rId64" Type="http://schemas.openxmlformats.org/officeDocument/2006/relationships/customXml" Target="../ink/ink698.xml"/><Relationship Id="rId69" Type="http://schemas.openxmlformats.org/officeDocument/2006/relationships/image" Target="../media/image712.png"/><Relationship Id="rId77" Type="http://schemas.openxmlformats.org/officeDocument/2006/relationships/image" Target="../media/image716.png"/><Relationship Id="rId100" Type="http://schemas.openxmlformats.org/officeDocument/2006/relationships/customXml" Target="../ink/ink716.xml"/><Relationship Id="rId105" Type="http://schemas.openxmlformats.org/officeDocument/2006/relationships/image" Target="../media/image730.png"/><Relationship Id="rId8" Type="http://schemas.openxmlformats.org/officeDocument/2006/relationships/customXml" Target="../ink/ink670.xml"/><Relationship Id="rId51" Type="http://schemas.openxmlformats.org/officeDocument/2006/relationships/image" Target="../media/image703.png"/><Relationship Id="rId72" Type="http://schemas.openxmlformats.org/officeDocument/2006/relationships/customXml" Target="../ink/ink702.xml"/><Relationship Id="rId80" Type="http://schemas.openxmlformats.org/officeDocument/2006/relationships/customXml" Target="../ink/ink706.xml"/><Relationship Id="rId85" Type="http://schemas.openxmlformats.org/officeDocument/2006/relationships/image" Target="../media/image720.png"/><Relationship Id="rId93" Type="http://schemas.openxmlformats.org/officeDocument/2006/relationships/image" Target="../media/image724.png"/><Relationship Id="rId98" Type="http://schemas.openxmlformats.org/officeDocument/2006/relationships/customXml" Target="../ink/ink715.xml"/><Relationship Id="rId3" Type="http://schemas.openxmlformats.org/officeDocument/2006/relationships/image" Target="../media/image679.png"/><Relationship Id="rId12" Type="http://schemas.openxmlformats.org/officeDocument/2006/relationships/customXml" Target="../ink/ink672.xml"/><Relationship Id="rId17" Type="http://schemas.openxmlformats.org/officeDocument/2006/relationships/image" Target="../media/image686.png"/><Relationship Id="rId25" Type="http://schemas.openxmlformats.org/officeDocument/2006/relationships/image" Target="../media/image690.png"/><Relationship Id="rId33" Type="http://schemas.openxmlformats.org/officeDocument/2006/relationships/image" Target="../media/image694.png"/><Relationship Id="rId38" Type="http://schemas.openxmlformats.org/officeDocument/2006/relationships/customXml" Target="../ink/ink685.xml"/><Relationship Id="rId46" Type="http://schemas.openxmlformats.org/officeDocument/2006/relationships/customXml" Target="../ink/ink689.xml"/><Relationship Id="rId59" Type="http://schemas.openxmlformats.org/officeDocument/2006/relationships/image" Target="../media/image707.png"/><Relationship Id="rId67" Type="http://schemas.openxmlformats.org/officeDocument/2006/relationships/image" Target="../media/image711.png"/><Relationship Id="rId103" Type="http://schemas.openxmlformats.org/officeDocument/2006/relationships/image" Target="../media/image729.png"/><Relationship Id="rId20" Type="http://schemas.openxmlformats.org/officeDocument/2006/relationships/customXml" Target="../ink/ink676.xml"/><Relationship Id="rId41" Type="http://schemas.openxmlformats.org/officeDocument/2006/relationships/image" Target="../media/image698.png"/><Relationship Id="rId54" Type="http://schemas.openxmlformats.org/officeDocument/2006/relationships/customXml" Target="../ink/ink693.xml"/><Relationship Id="rId62" Type="http://schemas.openxmlformats.org/officeDocument/2006/relationships/customXml" Target="../ink/ink697.xml"/><Relationship Id="rId70" Type="http://schemas.openxmlformats.org/officeDocument/2006/relationships/customXml" Target="../ink/ink701.xml"/><Relationship Id="rId75" Type="http://schemas.openxmlformats.org/officeDocument/2006/relationships/image" Target="../media/image715.png"/><Relationship Id="rId83" Type="http://schemas.openxmlformats.org/officeDocument/2006/relationships/image" Target="../media/image719.png"/><Relationship Id="rId88" Type="http://schemas.openxmlformats.org/officeDocument/2006/relationships/customXml" Target="../ink/ink710.xml"/><Relationship Id="rId91" Type="http://schemas.openxmlformats.org/officeDocument/2006/relationships/image" Target="../media/image723.png"/><Relationship Id="rId96" Type="http://schemas.openxmlformats.org/officeDocument/2006/relationships/customXml" Target="../ink/ink7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9.xml"/><Relationship Id="rId15" Type="http://schemas.openxmlformats.org/officeDocument/2006/relationships/image" Target="../media/image685.png"/><Relationship Id="rId23" Type="http://schemas.openxmlformats.org/officeDocument/2006/relationships/image" Target="../media/image689.png"/><Relationship Id="rId28" Type="http://schemas.openxmlformats.org/officeDocument/2006/relationships/customXml" Target="../ink/ink680.xml"/><Relationship Id="rId36" Type="http://schemas.openxmlformats.org/officeDocument/2006/relationships/customXml" Target="../ink/ink684.xml"/><Relationship Id="rId49" Type="http://schemas.openxmlformats.org/officeDocument/2006/relationships/image" Target="../media/image702.png"/><Relationship Id="rId57" Type="http://schemas.openxmlformats.org/officeDocument/2006/relationships/image" Target="../media/image706.png"/><Relationship Id="rId10" Type="http://schemas.openxmlformats.org/officeDocument/2006/relationships/customXml" Target="../ink/ink671.xml"/><Relationship Id="rId31" Type="http://schemas.openxmlformats.org/officeDocument/2006/relationships/image" Target="../media/image693.png"/><Relationship Id="rId44" Type="http://schemas.openxmlformats.org/officeDocument/2006/relationships/customXml" Target="../ink/ink688.xml"/><Relationship Id="rId52" Type="http://schemas.openxmlformats.org/officeDocument/2006/relationships/customXml" Target="../ink/ink692.xml"/><Relationship Id="rId60" Type="http://schemas.openxmlformats.org/officeDocument/2006/relationships/customXml" Target="../ink/ink696.xml"/><Relationship Id="rId65" Type="http://schemas.openxmlformats.org/officeDocument/2006/relationships/image" Target="../media/image710.png"/><Relationship Id="rId73" Type="http://schemas.openxmlformats.org/officeDocument/2006/relationships/image" Target="../media/image714.png"/><Relationship Id="rId78" Type="http://schemas.openxmlformats.org/officeDocument/2006/relationships/customXml" Target="../ink/ink705.xml"/><Relationship Id="rId81" Type="http://schemas.openxmlformats.org/officeDocument/2006/relationships/image" Target="../media/image718.png"/><Relationship Id="rId86" Type="http://schemas.openxmlformats.org/officeDocument/2006/relationships/customXml" Target="../ink/ink709.xml"/><Relationship Id="rId94" Type="http://schemas.openxmlformats.org/officeDocument/2006/relationships/customXml" Target="../ink/ink713.xml"/><Relationship Id="rId99" Type="http://schemas.openxmlformats.org/officeDocument/2006/relationships/image" Target="../media/image727.png"/><Relationship Id="rId101" Type="http://schemas.openxmlformats.org/officeDocument/2006/relationships/image" Target="../media/image728.png"/><Relationship Id="rId4" Type="http://schemas.openxmlformats.org/officeDocument/2006/relationships/customXml" Target="../ink/ink668.xml"/><Relationship Id="rId9" Type="http://schemas.openxmlformats.org/officeDocument/2006/relationships/image" Target="../media/image682.png"/><Relationship Id="rId13" Type="http://schemas.openxmlformats.org/officeDocument/2006/relationships/image" Target="../media/image684.png"/><Relationship Id="rId18" Type="http://schemas.openxmlformats.org/officeDocument/2006/relationships/customXml" Target="../ink/ink675.xml"/><Relationship Id="rId39" Type="http://schemas.openxmlformats.org/officeDocument/2006/relationships/image" Target="../media/image697.png"/><Relationship Id="rId34" Type="http://schemas.openxmlformats.org/officeDocument/2006/relationships/customXml" Target="../ink/ink683.xml"/><Relationship Id="rId50" Type="http://schemas.openxmlformats.org/officeDocument/2006/relationships/customXml" Target="../ink/ink691.xml"/><Relationship Id="rId55" Type="http://schemas.openxmlformats.org/officeDocument/2006/relationships/image" Target="../media/image705.png"/><Relationship Id="rId76" Type="http://schemas.openxmlformats.org/officeDocument/2006/relationships/customXml" Target="../ink/ink704.xml"/><Relationship Id="rId97" Type="http://schemas.openxmlformats.org/officeDocument/2006/relationships/image" Target="../media/image726.png"/><Relationship Id="rId104" Type="http://schemas.openxmlformats.org/officeDocument/2006/relationships/customXml" Target="../ink/ink71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6.xml"/><Relationship Id="rId299" Type="http://schemas.openxmlformats.org/officeDocument/2006/relationships/customXml" Target="../ink/ink867.xml"/><Relationship Id="rId303" Type="http://schemas.openxmlformats.org/officeDocument/2006/relationships/customXml" Target="../ink/ink869.xml"/><Relationship Id="rId21" Type="http://schemas.openxmlformats.org/officeDocument/2006/relationships/customXml" Target="../ink/ink728.xml"/><Relationship Id="rId42" Type="http://schemas.openxmlformats.org/officeDocument/2006/relationships/image" Target="../media/image751.png"/><Relationship Id="rId63" Type="http://schemas.openxmlformats.org/officeDocument/2006/relationships/customXml" Target="../ink/ink749.xml"/><Relationship Id="rId84" Type="http://schemas.openxmlformats.org/officeDocument/2006/relationships/image" Target="../media/image772.png"/><Relationship Id="rId138" Type="http://schemas.openxmlformats.org/officeDocument/2006/relationships/image" Target="../media/image799.png"/><Relationship Id="rId159" Type="http://schemas.openxmlformats.org/officeDocument/2006/relationships/customXml" Target="../ink/ink797.xml"/><Relationship Id="rId324" Type="http://schemas.openxmlformats.org/officeDocument/2006/relationships/image" Target="../media/image892.png"/><Relationship Id="rId170" Type="http://schemas.openxmlformats.org/officeDocument/2006/relationships/image" Target="../media/image815.png"/><Relationship Id="rId191" Type="http://schemas.openxmlformats.org/officeDocument/2006/relationships/customXml" Target="../ink/ink813.xml"/><Relationship Id="rId205" Type="http://schemas.openxmlformats.org/officeDocument/2006/relationships/customXml" Target="../ink/ink820.xml"/><Relationship Id="rId226" Type="http://schemas.openxmlformats.org/officeDocument/2006/relationships/image" Target="../media/image843.png"/><Relationship Id="rId247" Type="http://schemas.openxmlformats.org/officeDocument/2006/relationships/customXml" Target="../ink/ink841.xml"/><Relationship Id="rId107" Type="http://schemas.openxmlformats.org/officeDocument/2006/relationships/customXml" Target="../ink/ink771.xml"/><Relationship Id="rId268" Type="http://schemas.openxmlformats.org/officeDocument/2006/relationships/image" Target="../media/image864.png"/><Relationship Id="rId289" Type="http://schemas.openxmlformats.org/officeDocument/2006/relationships/customXml" Target="../ink/ink862.xml"/><Relationship Id="rId11" Type="http://schemas.openxmlformats.org/officeDocument/2006/relationships/customXml" Target="../ink/ink723.xml"/><Relationship Id="rId32" Type="http://schemas.openxmlformats.org/officeDocument/2006/relationships/image" Target="../media/image746.png"/><Relationship Id="rId53" Type="http://schemas.openxmlformats.org/officeDocument/2006/relationships/customXml" Target="../ink/ink744.xml"/><Relationship Id="rId74" Type="http://schemas.openxmlformats.org/officeDocument/2006/relationships/image" Target="../media/image767.png"/><Relationship Id="rId128" Type="http://schemas.openxmlformats.org/officeDocument/2006/relationships/image" Target="../media/image794.png"/><Relationship Id="rId149" Type="http://schemas.openxmlformats.org/officeDocument/2006/relationships/customXml" Target="../ink/ink792.xml"/><Relationship Id="rId314" Type="http://schemas.openxmlformats.org/officeDocument/2006/relationships/image" Target="../media/image887.png"/><Relationship Id="rId5" Type="http://schemas.openxmlformats.org/officeDocument/2006/relationships/customXml" Target="../ink/ink720.xml"/><Relationship Id="rId95" Type="http://schemas.openxmlformats.org/officeDocument/2006/relationships/customXml" Target="../ink/ink765.xml"/><Relationship Id="rId160" Type="http://schemas.openxmlformats.org/officeDocument/2006/relationships/image" Target="../media/image810.png"/><Relationship Id="rId181" Type="http://schemas.openxmlformats.org/officeDocument/2006/relationships/customXml" Target="../ink/ink808.xml"/><Relationship Id="rId216" Type="http://schemas.openxmlformats.org/officeDocument/2006/relationships/image" Target="../media/image838.png"/><Relationship Id="rId237" Type="http://schemas.openxmlformats.org/officeDocument/2006/relationships/customXml" Target="../ink/ink836.xml"/><Relationship Id="rId258" Type="http://schemas.openxmlformats.org/officeDocument/2006/relationships/image" Target="../media/image859.png"/><Relationship Id="rId279" Type="http://schemas.openxmlformats.org/officeDocument/2006/relationships/customXml" Target="../ink/ink857.xml"/><Relationship Id="rId22" Type="http://schemas.openxmlformats.org/officeDocument/2006/relationships/image" Target="../media/image741.png"/><Relationship Id="rId43" Type="http://schemas.openxmlformats.org/officeDocument/2006/relationships/customXml" Target="../ink/ink739.xml"/><Relationship Id="rId64" Type="http://schemas.openxmlformats.org/officeDocument/2006/relationships/image" Target="../media/image762.png"/><Relationship Id="rId118" Type="http://schemas.openxmlformats.org/officeDocument/2006/relationships/image" Target="../media/image789.png"/><Relationship Id="rId139" Type="http://schemas.openxmlformats.org/officeDocument/2006/relationships/customXml" Target="../ink/ink787.xml"/><Relationship Id="rId290" Type="http://schemas.openxmlformats.org/officeDocument/2006/relationships/image" Target="../media/image875.png"/><Relationship Id="rId304" Type="http://schemas.openxmlformats.org/officeDocument/2006/relationships/image" Target="../media/image882.png"/><Relationship Id="rId325" Type="http://schemas.openxmlformats.org/officeDocument/2006/relationships/customXml" Target="../ink/ink880.xml"/><Relationship Id="rId85" Type="http://schemas.openxmlformats.org/officeDocument/2006/relationships/customXml" Target="../ink/ink760.xml"/><Relationship Id="rId150" Type="http://schemas.openxmlformats.org/officeDocument/2006/relationships/image" Target="../media/image805.png"/><Relationship Id="rId171" Type="http://schemas.openxmlformats.org/officeDocument/2006/relationships/customXml" Target="../ink/ink803.xml"/><Relationship Id="rId192" Type="http://schemas.openxmlformats.org/officeDocument/2006/relationships/image" Target="../media/image826.png"/><Relationship Id="rId206" Type="http://schemas.openxmlformats.org/officeDocument/2006/relationships/image" Target="../media/image833.png"/><Relationship Id="rId227" Type="http://schemas.openxmlformats.org/officeDocument/2006/relationships/customXml" Target="../ink/ink831.xml"/><Relationship Id="rId248" Type="http://schemas.openxmlformats.org/officeDocument/2006/relationships/image" Target="../media/image854.png"/><Relationship Id="rId269" Type="http://schemas.openxmlformats.org/officeDocument/2006/relationships/customXml" Target="../ink/ink852.xml"/><Relationship Id="rId12" Type="http://schemas.openxmlformats.org/officeDocument/2006/relationships/image" Target="../media/image736.png"/><Relationship Id="rId33" Type="http://schemas.openxmlformats.org/officeDocument/2006/relationships/customXml" Target="../ink/ink734.xml"/><Relationship Id="rId108" Type="http://schemas.openxmlformats.org/officeDocument/2006/relationships/image" Target="../media/image784.png"/><Relationship Id="rId129" Type="http://schemas.openxmlformats.org/officeDocument/2006/relationships/customXml" Target="../ink/ink782.xml"/><Relationship Id="rId280" Type="http://schemas.openxmlformats.org/officeDocument/2006/relationships/image" Target="../media/image870.png"/><Relationship Id="rId315" Type="http://schemas.openxmlformats.org/officeDocument/2006/relationships/customXml" Target="../ink/ink875.xml"/><Relationship Id="rId54" Type="http://schemas.openxmlformats.org/officeDocument/2006/relationships/image" Target="../media/image757.png"/><Relationship Id="rId75" Type="http://schemas.openxmlformats.org/officeDocument/2006/relationships/customXml" Target="../ink/ink755.xml"/><Relationship Id="rId96" Type="http://schemas.openxmlformats.org/officeDocument/2006/relationships/image" Target="../media/image778.png"/><Relationship Id="rId140" Type="http://schemas.openxmlformats.org/officeDocument/2006/relationships/image" Target="../media/image800.png"/><Relationship Id="rId161" Type="http://schemas.openxmlformats.org/officeDocument/2006/relationships/customXml" Target="../ink/ink798.xml"/><Relationship Id="rId182" Type="http://schemas.openxmlformats.org/officeDocument/2006/relationships/image" Target="../media/image821.png"/><Relationship Id="rId217" Type="http://schemas.openxmlformats.org/officeDocument/2006/relationships/customXml" Target="../ink/ink826.xml"/><Relationship Id="rId6" Type="http://schemas.openxmlformats.org/officeDocument/2006/relationships/image" Target="../media/image733.png"/><Relationship Id="rId238" Type="http://schemas.openxmlformats.org/officeDocument/2006/relationships/image" Target="../media/image849.png"/><Relationship Id="rId259" Type="http://schemas.openxmlformats.org/officeDocument/2006/relationships/customXml" Target="../ink/ink847.xml"/><Relationship Id="rId23" Type="http://schemas.openxmlformats.org/officeDocument/2006/relationships/customXml" Target="../ink/ink729.xml"/><Relationship Id="rId119" Type="http://schemas.openxmlformats.org/officeDocument/2006/relationships/customXml" Target="../ink/ink777.xml"/><Relationship Id="rId270" Type="http://schemas.openxmlformats.org/officeDocument/2006/relationships/image" Target="../media/image865.png"/><Relationship Id="rId291" Type="http://schemas.openxmlformats.org/officeDocument/2006/relationships/customXml" Target="../ink/ink863.xml"/><Relationship Id="rId305" Type="http://schemas.openxmlformats.org/officeDocument/2006/relationships/customXml" Target="../ink/ink870.xml"/><Relationship Id="rId326" Type="http://schemas.openxmlformats.org/officeDocument/2006/relationships/image" Target="../media/image893.png"/><Relationship Id="rId44" Type="http://schemas.openxmlformats.org/officeDocument/2006/relationships/image" Target="../media/image752.png"/><Relationship Id="rId65" Type="http://schemas.openxmlformats.org/officeDocument/2006/relationships/customXml" Target="../ink/ink750.xml"/><Relationship Id="rId86" Type="http://schemas.openxmlformats.org/officeDocument/2006/relationships/image" Target="../media/image773.png"/><Relationship Id="rId130" Type="http://schemas.openxmlformats.org/officeDocument/2006/relationships/image" Target="../media/image795.png"/><Relationship Id="rId151" Type="http://schemas.openxmlformats.org/officeDocument/2006/relationships/customXml" Target="../ink/ink793.xml"/><Relationship Id="rId172" Type="http://schemas.openxmlformats.org/officeDocument/2006/relationships/image" Target="../media/image816.png"/><Relationship Id="rId193" Type="http://schemas.openxmlformats.org/officeDocument/2006/relationships/customXml" Target="../ink/ink814.xml"/><Relationship Id="rId207" Type="http://schemas.openxmlformats.org/officeDocument/2006/relationships/customXml" Target="../ink/ink821.xml"/><Relationship Id="rId228" Type="http://schemas.openxmlformats.org/officeDocument/2006/relationships/image" Target="../media/image844.png"/><Relationship Id="rId249" Type="http://schemas.openxmlformats.org/officeDocument/2006/relationships/customXml" Target="../ink/ink842.xml"/><Relationship Id="rId13" Type="http://schemas.openxmlformats.org/officeDocument/2006/relationships/customXml" Target="../ink/ink724.xml"/><Relationship Id="rId109" Type="http://schemas.openxmlformats.org/officeDocument/2006/relationships/customXml" Target="../ink/ink772.xml"/><Relationship Id="rId260" Type="http://schemas.openxmlformats.org/officeDocument/2006/relationships/image" Target="../media/image860.png"/><Relationship Id="rId281" Type="http://schemas.openxmlformats.org/officeDocument/2006/relationships/customXml" Target="../ink/ink858.xml"/><Relationship Id="rId316" Type="http://schemas.openxmlformats.org/officeDocument/2006/relationships/image" Target="../media/image888.png"/><Relationship Id="rId34" Type="http://schemas.openxmlformats.org/officeDocument/2006/relationships/image" Target="../media/image747.png"/><Relationship Id="rId55" Type="http://schemas.openxmlformats.org/officeDocument/2006/relationships/customXml" Target="../ink/ink745.xml"/><Relationship Id="rId76" Type="http://schemas.openxmlformats.org/officeDocument/2006/relationships/image" Target="../media/image768.png"/><Relationship Id="rId97" Type="http://schemas.openxmlformats.org/officeDocument/2006/relationships/customXml" Target="../ink/ink766.xml"/><Relationship Id="rId120" Type="http://schemas.openxmlformats.org/officeDocument/2006/relationships/image" Target="../media/image790.png"/><Relationship Id="rId141" Type="http://schemas.openxmlformats.org/officeDocument/2006/relationships/customXml" Target="../ink/ink788.xml"/><Relationship Id="rId7" Type="http://schemas.openxmlformats.org/officeDocument/2006/relationships/customXml" Target="../ink/ink721.xml"/><Relationship Id="rId162" Type="http://schemas.openxmlformats.org/officeDocument/2006/relationships/image" Target="../media/image811.png"/><Relationship Id="rId183" Type="http://schemas.openxmlformats.org/officeDocument/2006/relationships/customXml" Target="../ink/ink809.xml"/><Relationship Id="rId218" Type="http://schemas.openxmlformats.org/officeDocument/2006/relationships/image" Target="../media/image839.png"/><Relationship Id="rId239" Type="http://schemas.openxmlformats.org/officeDocument/2006/relationships/customXml" Target="../ink/ink837.xml"/><Relationship Id="rId250" Type="http://schemas.openxmlformats.org/officeDocument/2006/relationships/image" Target="../media/image855.png"/><Relationship Id="rId271" Type="http://schemas.openxmlformats.org/officeDocument/2006/relationships/customXml" Target="../ink/ink853.xml"/><Relationship Id="rId292" Type="http://schemas.openxmlformats.org/officeDocument/2006/relationships/image" Target="../media/image876.png"/><Relationship Id="rId306" Type="http://schemas.openxmlformats.org/officeDocument/2006/relationships/image" Target="../media/image883.png"/><Relationship Id="rId24" Type="http://schemas.openxmlformats.org/officeDocument/2006/relationships/image" Target="../media/image742.png"/><Relationship Id="rId45" Type="http://schemas.openxmlformats.org/officeDocument/2006/relationships/customXml" Target="../ink/ink740.xml"/><Relationship Id="rId66" Type="http://schemas.openxmlformats.org/officeDocument/2006/relationships/image" Target="../media/image763.png"/><Relationship Id="rId87" Type="http://schemas.openxmlformats.org/officeDocument/2006/relationships/customXml" Target="../ink/ink761.xml"/><Relationship Id="rId110" Type="http://schemas.openxmlformats.org/officeDocument/2006/relationships/image" Target="../media/image785.png"/><Relationship Id="rId131" Type="http://schemas.openxmlformats.org/officeDocument/2006/relationships/customXml" Target="../ink/ink783.xml"/><Relationship Id="rId327" Type="http://schemas.openxmlformats.org/officeDocument/2006/relationships/customXml" Target="../ink/ink881.xml"/><Relationship Id="rId152" Type="http://schemas.openxmlformats.org/officeDocument/2006/relationships/image" Target="../media/image806.png"/><Relationship Id="rId173" Type="http://schemas.openxmlformats.org/officeDocument/2006/relationships/customXml" Target="../ink/ink804.xml"/><Relationship Id="rId194" Type="http://schemas.openxmlformats.org/officeDocument/2006/relationships/image" Target="../media/image827.png"/><Relationship Id="rId208" Type="http://schemas.openxmlformats.org/officeDocument/2006/relationships/image" Target="../media/image834.png"/><Relationship Id="rId229" Type="http://schemas.openxmlformats.org/officeDocument/2006/relationships/customXml" Target="../ink/ink832.xml"/><Relationship Id="rId240" Type="http://schemas.openxmlformats.org/officeDocument/2006/relationships/image" Target="../media/image850.png"/><Relationship Id="rId261" Type="http://schemas.openxmlformats.org/officeDocument/2006/relationships/customXml" Target="../ink/ink848.xml"/><Relationship Id="rId14" Type="http://schemas.openxmlformats.org/officeDocument/2006/relationships/image" Target="../media/image737.png"/><Relationship Id="rId35" Type="http://schemas.openxmlformats.org/officeDocument/2006/relationships/customXml" Target="../ink/ink735.xml"/><Relationship Id="rId56" Type="http://schemas.openxmlformats.org/officeDocument/2006/relationships/image" Target="../media/image758.png"/><Relationship Id="rId77" Type="http://schemas.openxmlformats.org/officeDocument/2006/relationships/customXml" Target="../ink/ink756.xml"/><Relationship Id="rId100" Type="http://schemas.openxmlformats.org/officeDocument/2006/relationships/image" Target="../media/image780.png"/><Relationship Id="rId282" Type="http://schemas.openxmlformats.org/officeDocument/2006/relationships/image" Target="../media/image871.png"/><Relationship Id="rId317" Type="http://schemas.openxmlformats.org/officeDocument/2006/relationships/customXml" Target="../ink/ink876.xml"/><Relationship Id="rId8" Type="http://schemas.openxmlformats.org/officeDocument/2006/relationships/image" Target="../media/image734.png"/><Relationship Id="rId51" Type="http://schemas.openxmlformats.org/officeDocument/2006/relationships/customXml" Target="../ink/ink743.xml"/><Relationship Id="rId72" Type="http://schemas.openxmlformats.org/officeDocument/2006/relationships/image" Target="../media/image766.png"/><Relationship Id="rId93" Type="http://schemas.openxmlformats.org/officeDocument/2006/relationships/customXml" Target="../ink/ink764.xml"/><Relationship Id="rId98" Type="http://schemas.openxmlformats.org/officeDocument/2006/relationships/image" Target="../media/image779.png"/><Relationship Id="rId121" Type="http://schemas.openxmlformats.org/officeDocument/2006/relationships/customXml" Target="../ink/ink778.xml"/><Relationship Id="rId142" Type="http://schemas.openxmlformats.org/officeDocument/2006/relationships/image" Target="../media/image801.png"/><Relationship Id="rId163" Type="http://schemas.openxmlformats.org/officeDocument/2006/relationships/customXml" Target="../ink/ink799.xml"/><Relationship Id="rId184" Type="http://schemas.openxmlformats.org/officeDocument/2006/relationships/image" Target="../media/image822.png"/><Relationship Id="rId189" Type="http://schemas.openxmlformats.org/officeDocument/2006/relationships/customXml" Target="../ink/ink812.xml"/><Relationship Id="rId219" Type="http://schemas.openxmlformats.org/officeDocument/2006/relationships/customXml" Target="../ink/ink827.xml"/><Relationship Id="rId3" Type="http://schemas.openxmlformats.org/officeDocument/2006/relationships/customXml" Target="../ink/ink719.xml"/><Relationship Id="rId214" Type="http://schemas.openxmlformats.org/officeDocument/2006/relationships/image" Target="../media/image837.png"/><Relationship Id="rId230" Type="http://schemas.openxmlformats.org/officeDocument/2006/relationships/image" Target="../media/image845.png"/><Relationship Id="rId235" Type="http://schemas.openxmlformats.org/officeDocument/2006/relationships/customXml" Target="../ink/ink835.xml"/><Relationship Id="rId251" Type="http://schemas.openxmlformats.org/officeDocument/2006/relationships/customXml" Target="../ink/ink843.xml"/><Relationship Id="rId256" Type="http://schemas.openxmlformats.org/officeDocument/2006/relationships/image" Target="../media/image858.png"/><Relationship Id="rId277" Type="http://schemas.openxmlformats.org/officeDocument/2006/relationships/customXml" Target="../ink/ink856.xml"/><Relationship Id="rId298" Type="http://schemas.openxmlformats.org/officeDocument/2006/relationships/image" Target="../media/image879.png"/><Relationship Id="rId25" Type="http://schemas.openxmlformats.org/officeDocument/2006/relationships/customXml" Target="../ink/ink730.xml"/><Relationship Id="rId46" Type="http://schemas.openxmlformats.org/officeDocument/2006/relationships/image" Target="../media/image753.png"/><Relationship Id="rId67" Type="http://schemas.openxmlformats.org/officeDocument/2006/relationships/customXml" Target="../ink/ink751.xml"/><Relationship Id="rId116" Type="http://schemas.openxmlformats.org/officeDocument/2006/relationships/image" Target="../media/image788.png"/><Relationship Id="rId137" Type="http://schemas.openxmlformats.org/officeDocument/2006/relationships/customXml" Target="../ink/ink786.xml"/><Relationship Id="rId158" Type="http://schemas.openxmlformats.org/officeDocument/2006/relationships/image" Target="../media/image809.png"/><Relationship Id="rId272" Type="http://schemas.openxmlformats.org/officeDocument/2006/relationships/image" Target="../media/image866.png"/><Relationship Id="rId293" Type="http://schemas.openxmlformats.org/officeDocument/2006/relationships/customXml" Target="../ink/ink864.xml"/><Relationship Id="rId302" Type="http://schemas.openxmlformats.org/officeDocument/2006/relationships/image" Target="../media/image881.png"/><Relationship Id="rId307" Type="http://schemas.openxmlformats.org/officeDocument/2006/relationships/customXml" Target="../ink/ink871.xml"/><Relationship Id="rId323" Type="http://schemas.openxmlformats.org/officeDocument/2006/relationships/customXml" Target="../ink/ink879.xml"/><Relationship Id="rId328" Type="http://schemas.openxmlformats.org/officeDocument/2006/relationships/image" Target="../media/image894.png"/><Relationship Id="rId20" Type="http://schemas.openxmlformats.org/officeDocument/2006/relationships/image" Target="../media/image740.png"/><Relationship Id="rId41" Type="http://schemas.openxmlformats.org/officeDocument/2006/relationships/customXml" Target="../ink/ink738.xml"/><Relationship Id="rId62" Type="http://schemas.openxmlformats.org/officeDocument/2006/relationships/image" Target="../media/image761.png"/><Relationship Id="rId83" Type="http://schemas.openxmlformats.org/officeDocument/2006/relationships/customXml" Target="../ink/ink759.xml"/><Relationship Id="rId88" Type="http://schemas.openxmlformats.org/officeDocument/2006/relationships/image" Target="../media/image774.png"/><Relationship Id="rId111" Type="http://schemas.openxmlformats.org/officeDocument/2006/relationships/customXml" Target="../ink/ink773.xml"/><Relationship Id="rId132" Type="http://schemas.openxmlformats.org/officeDocument/2006/relationships/image" Target="../media/image796.png"/><Relationship Id="rId153" Type="http://schemas.openxmlformats.org/officeDocument/2006/relationships/customXml" Target="../ink/ink794.xml"/><Relationship Id="rId174" Type="http://schemas.openxmlformats.org/officeDocument/2006/relationships/image" Target="../media/image817.png"/><Relationship Id="rId179" Type="http://schemas.openxmlformats.org/officeDocument/2006/relationships/customXml" Target="../ink/ink807.xml"/><Relationship Id="rId195" Type="http://schemas.openxmlformats.org/officeDocument/2006/relationships/customXml" Target="../ink/ink815.xml"/><Relationship Id="rId209" Type="http://schemas.openxmlformats.org/officeDocument/2006/relationships/customXml" Target="../ink/ink822.xml"/><Relationship Id="rId190" Type="http://schemas.openxmlformats.org/officeDocument/2006/relationships/image" Target="../media/image825.png"/><Relationship Id="rId204" Type="http://schemas.openxmlformats.org/officeDocument/2006/relationships/image" Target="../media/image832.png"/><Relationship Id="rId220" Type="http://schemas.openxmlformats.org/officeDocument/2006/relationships/image" Target="../media/image840.png"/><Relationship Id="rId225" Type="http://schemas.openxmlformats.org/officeDocument/2006/relationships/customXml" Target="../ink/ink830.xml"/><Relationship Id="rId241" Type="http://schemas.openxmlformats.org/officeDocument/2006/relationships/customXml" Target="../ink/ink838.xml"/><Relationship Id="rId246" Type="http://schemas.openxmlformats.org/officeDocument/2006/relationships/image" Target="../media/image853.png"/><Relationship Id="rId267" Type="http://schemas.openxmlformats.org/officeDocument/2006/relationships/customXml" Target="../ink/ink851.xml"/><Relationship Id="rId288" Type="http://schemas.openxmlformats.org/officeDocument/2006/relationships/image" Target="../media/image874.png"/><Relationship Id="rId15" Type="http://schemas.openxmlformats.org/officeDocument/2006/relationships/customXml" Target="../ink/ink725.xml"/><Relationship Id="rId36" Type="http://schemas.openxmlformats.org/officeDocument/2006/relationships/image" Target="../media/image748.png"/><Relationship Id="rId57" Type="http://schemas.openxmlformats.org/officeDocument/2006/relationships/customXml" Target="../ink/ink746.xml"/><Relationship Id="rId106" Type="http://schemas.openxmlformats.org/officeDocument/2006/relationships/image" Target="../media/image783.png"/><Relationship Id="rId127" Type="http://schemas.openxmlformats.org/officeDocument/2006/relationships/customXml" Target="../ink/ink781.xml"/><Relationship Id="rId262" Type="http://schemas.openxmlformats.org/officeDocument/2006/relationships/image" Target="../media/image861.png"/><Relationship Id="rId283" Type="http://schemas.openxmlformats.org/officeDocument/2006/relationships/customXml" Target="../ink/ink859.xml"/><Relationship Id="rId313" Type="http://schemas.openxmlformats.org/officeDocument/2006/relationships/customXml" Target="../ink/ink874.xml"/><Relationship Id="rId318" Type="http://schemas.openxmlformats.org/officeDocument/2006/relationships/image" Target="../media/image889.png"/><Relationship Id="rId10" Type="http://schemas.openxmlformats.org/officeDocument/2006/relationships/image" Target="../media/image735.png"/><Relationship Id="rId31" Type="http://schemas.openxmlformats.org/officeDocument/2006/relationships/customXml" Target="../ink/ink733.xml"/><Relationship Id="rId52" Type="http://schemas.openxmlformats.org/officeDocument/2006/relationships/image" Target="../media/image756.png"/><Relationship Id="rId73" Type="http://schemas.openxmlformats.org/officeDocument/2006/relationships/customXml" Target="../ink/ink754.xml"/><Relationship Id="rId78" Type="http://schemas.openxmlformats.org/officeDocument/2006/relationships/image" Target="../media/image769.png"/><Relationship Id="rId94" Type="http://schemas.openxmlformats.org/officeDocument/2006/relationships/image" Target="../media/image777.png"/><Relationship Id="rId99" Type="http://schemas.openxmlformats.org/officeDocument/2006/relationships/customXml" Target="../ink/ink767.xml"/><Relationship Id="rId101" Type="http://schemas.openxmlformats.org/officeDocument/2006/relationships/customXml" Target="../ink/ink768.xml"/><Relationship Id="rId122" Type="http://schemas.openxmlformats.org/officeDocument/2006/relationships/image" Target="../media/image791.png"/><Relationship Id="rId143" Type="http://schemas.openxmlformats.org/officeDocument/2006/relationships/customXml" Target="../ink/ink789.xml"/><Relationship Id="rId148" Type="http://schemas.openxmlformats.org/officeDocument/2006/relationships/image" Target="../media/image804.png"/><Relationship Id="rId164" Type="http://schemas.openxmlformats.org/officeDocument/2006/relationships/image" Target="../media/image812.png"/><Relationship Id="rId169" Type="http://schemas.openxmlformats.org/officeDocument/2006/relationships/customXml" Target="../ink/ink802.xml"/><Relationship Id="rId185" Type="http://schemas.openxmlformats.org/officeDocument/2006/relationships/customXml" Target="../ink/ink810.xml"/><Relationship Id="rId4" Type="http://schemas.openxmlformats.org/officeDocument/2006/relationships/image" Target="../media/image732.png"/><Relationship Id="rId9" Type="http://schemas.openxmlformats.org/officeDocument/2006/relationships/customXml" Target="../ink/ink722.xml"/><Relationship Id="rId180" Type="http://schemas.openxmlformats.org/officeDocument/2006/relationships/image" Target="../media/image820.png"/><Relationship Id="rId210" Type="http://schemas.openxmlformats.org/officeDocument/2006/relationships/image" Target="../media/image835.png"/><Relationship Id="rId215" Type="http://schemas.openxmlformats.org/officeDocument/2006/relationships/customXml" Target="../ink/ink825.xml"/><Relationship Id="rId236" Type="http://schemas.openxmlformats.org/officeDocument/2006/relationships/image" Target="../media/image848.png"/><Relationship Id="rId257" Type="http://schemas.openxmlformats.org/officeDocument/2006/relationships/customXml" Target="../ink/ink846.xml"/><Relationship Id="rId278" Type="http://schemas.openxmlformats.org/officeDocument/2006/relationships/image" Target="../media/image869.png"/><Relationship Id="rId26" Type="http://schemas.openxmlformats.org/officeDocument/2006/relationships/image" Target="../media/image743.png"/><Relationship Id="rId231" Type="http://schemas.openxmlformats.org/officeDocument/2006/relationships/customXml" Target="../ink/ink833.xml"/><Relationship Id="rId252" Type="http://schemas.openxmlformats.org/officeDocument/2006/relationships/image" Target="../media/image856.png"/><Relationship Id="rId273" Type="http://schemas.openxmlformats.org/officeDocument/2006/relationships/customXml" Target="../ink/ink854.xml"/><Relationship Id="rId294" Type="http://schemas.openxmlformats.org/officeDocument/2006/relationships/image" Target="../media/image877.png"/><Relationship Id="rId308" Type="http://schemas.openxmlformats.org/officeDocument/2006/relationships/image" Target="../media/image884.png"/><Relationship Id="rId329" Type="http://schemas.openxmlformats.org/officeDocument/2006/relationships/customXml" Target="../ink/ink882.xml"/><Relationship Id="rId47" Type="http://schemas.openxmlformats.org/officeDocument/2006/relationships/customXml" Target="../ink/ink741.xml"/><Relationship Id="rId68" Type="http://schemas.openxmlformats.org/officeDocument/2006/relationships/image" Target="../media/image764.png"/><Relationship Id="rId89" Type="http://schemas.openxmlformats.org/officeDocument/2006/relationships/customXml" Target="../ink/ink762.xml"/><Relationship Id="rId112" Type="http://schemas.openxmlformats.org/officeDocument/2006/relationships/image" Target="../media/image786.png"/><Relationship Id="rId133" Type="http://schemas.openxmlformats.org/officeDocument/2006/relationships/customXml" Target="../ink/ink784.xml"/><Relationship Id="rId154" Type="http://schemas.openxmlformats.org/officeDocument/2006/relationships/image" Target="../media/image807.png"/><Relationship Id="rId175" Type="http://schemas.openxmlformats.org/officeDocument/2006/relationships/customXml" Target="../ink/ink805.xml"/><Relationship Id="rId196" Type="http://schemas.openxmlformats.org/officeDocument/2006/relationships/image" Target="../media/image828.png"/><Relationship Id="rId200" Type="http://schemas.openxmlformats.org/officeDocument/2006/relationships/image" Target="../media/image830.png"/><Relationship Id="rId16" Type="http://schemas.openxmlformats.org/officeDocument/2006/relationships/image" Target="../media/image738.png"/><Relationship Id="rId221" Type="http://schemas.openxmlformats.org/officeDocument/2006/relationships/customXml" Target="../ink/ink828.xml"/><Relationship Id="rId242" Type="http://schemas.openxmlformats.org/officeDocument/2006/relationships/image" Target="../media/image851.png"/><Relationship Id="rId263" Type="http://schemas.openxmlformats.org/officeDocument/2006/relationships/customXml" Target="../ink/ink849.xml"/><Relationship Id="rId284" Type="http://schemas.openxmlformats.org/officeDocument/2006/relationships/image" Target="../media/image872.png"/><Relationship Id="rId319" Type="http://schemas.openxmlformats.org/officeDocument/2006/relationships/customXml" Target="../ink/ink877.xml"/><Relationship Id="rId37" Type="http://schemas.openxmlformats.org/officeDocument/2006/relationships/customXml" Target="../ink/ink736.xml"/><Relationship Id="rId58" Type="http://schemas.openxmlformats.org/officeDocument/2006/relationships/image" Target="../media/image759.png"/><Relationship Id="rId79" Type="http://schemas.openxmlformats.org/officeDocument/2006/relationships/customXml" Target="../ink/ink757.xml"/><Relationship Id="rId102" Type="http://schemas.openxmlformats.org/officeDocument/2006/relationships/image" Target="../media/image781.png"/><Relationship Id="rId123" Type="http://schemas.openxmlformats.org/officeDocument/2006/relationships/customXml" Target="../ink/ink779.xml"/><Relationship Id="rId144" Type="http://schemas.openxmlformats.org/officeDocument/2006/relationships/image" Target="../media/image802.png"/><Relationship Id="rId330" Type="http://schemas.openxmlformats.org/officeDocument/2006/relationships/image" Target="../media/image895.png"/><Relationship Id="rId90" Type="http://schemas.openxmlformats.org/officeDocument/2006/relationships/image" Target="../media/image775.png"/><Relationship Id="rId165" Type="http://schemas.openxmlformats.org/officeDocument/2006/relationships/customXml" Target="../ink/ink800.xml"/><Relationship Id="rId186" Type="http://schemas.openxmlformats.org/officeDocument/2006/relationships/image" Target="../media/image823.png"/><Relationship Id="rId211" Type="http://schemas.openxmlformats.org/officeDocument/2006/relationships/customXml" Target="../ink/ink823.xml"/><Relationship Id="rId232" Type="http://schemas.openxmlformats.org/officeDocument/2006/relationships/image" Target="../media/image846.png"/><Relationship Id="rId253" Type="http://schemas.openxmlformats.org/officeDocument/2006/relationships/customXml" Target="../ink/ink844.xml"/><Relationship Id="rId274" Type="http://schemas.openxmlformats.org/officeDocument/2006/relationships/image" Target="../media/image867.png"/><Relationship Id="rId295" Type="http://schemas.openxmlformats.org/officeDocument/2006/relationships/customXml" Target="../ink/ink865.xml"/><Relationship Id="rId309" Type="http://schemas.openxmlformats.org/officeDocument/2006/relationships/customXml" Target="../ink/ink872.xml"/><Relationship Id="rId27" Type="http://schemas.openxmlformats.org/officeDocument/2006/relationships/customXml" Target="../ink/ink731.xml"/><Relationship Id="rId48" Type="http://schemas.openxmlformats.org/officeDocument/2006/relationships/image" Target="../media/image754.png"/><Relationship Id="rId69" Type="http://schemas.openxmlformats.org/officeDocument/2006/relationships/customXml" Target="../ink/ink752.xml"/><Relationship Id="rId113" Type="http://schemas.openxmlformats.org/officeDocument/2006/relationships/customXml" Target="../ink/ink774.xml"/><Relationship Id="rId134" Type="http://schemas.openxmlformats.org/officeDocument/2006/relationships/image" Target="../media/image797.png"/><Relationship Id="rId320" Type="http://schemas.openxmlformats.org/officeDocument/2006/relationships/image" Target="../media/image890.png"/><Relationship Id="rId80" Type="http://schemas.openxmlformats.org/officeDocument/2006/relationships/image" Target="../media/image770.png"/><Relationship Id="rId155" Type="http://schemas.openxmlformats.org/officeDocument/2006/relationships/customXml" Target="../ink/ink795.xml"/><Relationship Id="rId176" Type="http://schemas.openxmlformats.org/officeDocument/2006/relationships/image" Target="../media/image818.png"/><Relationship Id="rId197" Type="http://schemas.openxmlformats.org/officeDocument/2006/relationships/customXml" Target="../ink/ink816.xml"/><Relationship Id="rId201" Type="http://schemas.openxmlformats.org/officeDocument/2006/relationships/customXml" Target="../ink/ink818.xml"/><Relationship Id="rId222" Type="http://schemas.openxmlformats.org/officeDocument/2006/relationships/image" Target="../media/image841.png"/><Relationship Id="rId243" Type="http://schemas.openxmlformats.org/officeDocument/2006/relationships/customXml" Target="../ink/ink839.xml"/><Relationship Id="rId264" Type="http://schemas.openxmlformats.org/officeDocument/2006/relationships/image" Target="../media/image862.png"/><Relationship Id="rId285" Type="http://schemas.openxmlformats.org/officeDocument/2006/relationships/customXml" Target="../ink/ink860.xml"/><Relationship Id="rId17" Type="http://schemas.openxmlformats.org/officeDocument/2006/relationships/customXml" Target="../ink/ink726.xml"/><Relationship Id="rId38" Type="http://schemas.openxmlformats.org/officeDocument/2006/relationships/image" Target="../media/image749.png"/><Relationship Id="rId59" Type="http://schemas.openxmlformats.org/officeDocument/2006/relationships/customXml" Target="../ink/ink747.xml"/><Relationship Id="rId103" Type="http://schemas.openxmlformats.org/officeDocument/2006/relationships/customXml" Target="../ink/ink769.xml"/><Relationship Id="rId124" Type="http://schemas.openxmlformats.org/officeDocument/2006/relationships/image" Target="../media/image792.png"/><Relationship Id="rId310" Type="http://schemas.openxmlformats.org/officeDocument/2006/relationships/image" Target="../media/image885.png"/><Relationship Id="rId70" Type="http://schemas.openxmlformats.org/officeDocument/2006/relationships/image" Target="../media/image765.png"/><Relationship Id="rId91" Type="http://schemas.openxmlformats.org/officeDocument/2006/relationships/customXml" Target="../ink/ink763.xml"/><Relationship Id="rId145" Type="http://schemas.openxmlformats.org/officeDocument/2006/relationships/customXml" Target="../ink/ink790.xml"/><Relationship Id="rId166" Type="http://schemas.openxmlformats.org/officeDocument/2006/relationships/image" Target="../media/image813.png"/><Relationship Id="rId187" Type="http://schemas.openxmlformats.org/officeDocument/2006/relationships/customXml" Target="../ink/ink811.xml"/><Relationship Id="rId331" Type="http://schemas.openxmlformats.org/officeDocument/2006/relationships/customXml" Target="../ink/ink88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36.png"/><Relationship Id="rId233" Type="http://schemas.openxmlformats.org/officeDocument/2006/relationships/customXml" Target="../ink/ink834.xml"/><Relationship Id="rId254" Type="http://schemas.openxmlformats.org/officeDocument/2006/relationships/image" Target="../media/image857.png"/><Relationship Id="rId28" Type="http://schemas.openxmlformats.org/officeDocument/2006/relationships/image" Target="../media/image744.png"/><Relationship Id="rId49" Type="http://schemas.openxmlformats.org/officeDocument/2006/relationships/customXml" Target="../ink/ink742.xml"/><Relationship Id="rId114" Type="http://schemas.openxmlformats.org/officeDocument/2006/relationships/image" Target="../media/image787.png"/><Relationship Id="rId275" Type="http://schemas.openxmlformats.org/officeDocument/2006/relationships/customXml" Target="../ink/ink855.xml"/><Relationship Id="rId296" Type="http://schemas.openxmlformats.org/officeDocument/2006/relationships/image" Target="../media/image878.png"/><Relationship Id="rId300" Type="http://schemas.openxmlformats.org/officeDocument/2006/relationships/image" Target="../media/image880.png"/><Relationship Id="rId60" Type="http://schemas.openxmlformats.org/officeDocument/2006/relationships/image" Target="../media/image760.png"/><Relationship Id="rId81" Type="http://schemas.openxmlformats.org/officeDocument/2006/relationships/customXml" Target="../ink/ink758.xml"/><Relationship Id="rId135" Type="http://schemas.openxmlformats.org/officeDocument/2006/relationships/customXml" Target="../ink/ink785.xml"/><Relationship Id="rId156" Type="http://schemas.openxmlformats.org/officeDocument/2006/relationships/image" Target="../media/image808.png"/><Relationship Id="rId177" Type="http://schemas.openxmlformats.org/officeDocument/2006/relationships/customXml" Target="../ink/ink806.xml"/><Relationship Id="rId198" Type="http://schemas.openxmlformats.org/officeDocument/2006/relationships/image" Target="../media/image829.png"/><Relationship Id="rId321" Type="http://schemas.openxmlformats.org/officeDocument/2006/relationships/customXml" Target="../ink/ink878.xml"/><Relationship Id="rId202" Type="http://schemas.openxmlformats.org/officeDocument/2006/relationships/image" Target="../media/image831.png"/><Relationship Id="rId223" Type="http://schemas.openxmlformats.org/officeDocument/2006/relationships/customXml" Target="../ink/ink829.xml"/><Relationship Id="rId244" Type="http://schemas.openxmlformats.org/officeDocument/2006/relationships/image" Target="../media/image852.png"/><Relationship Id="rId18" Type="http://schemas.openxmlformats.org/officeDocument/2006/relationships/image" Target="../media/image739.png"/><Relationship Id="rId39" Type="http://schemas.openxmlformats.org/officeDocument/2006/relationships/customXml" Target="../ink/ink737.xml"/><Relationship Id="rId265" Type="http://schemas.openxmlformats.org/officeDocument/2006/relationships/customXml" Target="../ink/ink850.xml"/><Relationship Id="rId286" Type="http://schemas.openxmlformats.org/officeDocument/2006/relationships/image" Target="../media/image873.png"/><Relationship Id="rId50" Type="http://schemas.openxmlformats.org/officeDocument/2006/relationships/image" Target="../media/image755.png"/><Relationship Id="rId104" Type="http://schemas.openxmlformats.org/officeDocument/2006/relationships/image" Target="../media/image782.png"/><Relationship Id="rId125" Type="http://schemas.openxmlformats.org/officeDocument/2006/relationships/customXml" Target="../ink/ink780.xml"/><Relationship Id="rId146" Type="http://schemas.openxmlformats.org/officeDocument/2006/relationships/image" Target="../media/image803.png"/><Relationship Id="rId167" Type="http://schemas.openxmlformats.org/officeDocument/2006/relationships/customXml" Target="../ink/ink801.xml"/><Relationship Id="rId188" Type="http://schemas.openxmlformats.org/officeDocument/2006/relationships/image" Target="../media/image824.png"/><Relationship Id="rId311" Type="http://schemas.openxmlformats.org/officeDocument/2006/relationships/customXml" Target="../ink/ink873.xml"/><Relationship Id="rId332" Type="http://schemas.openxmlformats.org/officeDocument/2006/relationships/image" Target="../media/image896.png"/><Relationship Id="rId71" Type="http://schemas.openxmlformats.org/officeDocument/2006/relationships/customXml" Target="../ink/ink753.xml"/><Relationship Id="rId92" Type="http://schemas.openxmlformats.org/officeDocument/2006/relationships/image" Target="../media/image776.png"/><Relationship Id="rId213" Type="http://schemas.openxmlformats.org/officeDocument/2006/relationships/customXml" Target="../ink/ink824.xml"/><Relationship Id="rId234" Type="http://schemas.openxmlformats.org/officeDocument/2006/relationships/image" Target="../media/image847.png"/><Relationship Id="rId2" Type="http://schemas.openxmlformats.org/officeDocument/2006/relationships/image" Target="../media/image731.png"/><Relationship Id="rId29" Type="http://schemas.openxmlformats.org/officeDocument/2006/relationships/customXml" Target="../ink/ink732.xml"/><Relationship Id="rId255" Type="http://schemas.openxmlformats.org/officeDocument/2006/relationships/customXml" Target="../ink/ink845.xml"/><Relationship Id="rId276" Type="http://schemas.openxmlformats.org/officeDocument/2006/relationships/image" Target="../media/image868.png"/><Relationship Id="rId297" Type="http://schemas.openxmlformats.org/officeDocument/2006/relationships/customXml" Target="../ink/ink866.xml"/><Relationship Id="rId40" Type="http://schemas.openxmlformats.org/officeDocument/2006/relationships/image" Target="../media/image750.png"/><Relationship Id="rId115" Type="http://schemas.openxmlformats.org/officeDocument/2006/relationships/customXml" Target="../ink/ink775.xml"/><Relationship Id="rId136" Type="http://schemas.openxmlformats.org/officeDocument/2006/relationships/image" Target="../media/image798.png"/><Relationship Id="rId157" Type="http://schemas.openxmlformats.org/officeDocument/2006/relationships/customXml" Target="../ink/ink796.xml"/><Relationship Id="rId178" Type="http://schemas.openxmlformats.org/officeDocument/2006/relationships/image" Target="../media/image819.png"/><Relationship Id="rId301" Type="http://schemas.openxmlformats.org/officeDocument/2006/relationships/customXml" Target="../ink/ink868.xml"/><Relationship Id="rId322" Type="http://schemas.openxmlformats.org/officeDocument/2006/relationships/image" Target="../media/image891.png"/><Relationship Id="rId61" Type="http://schemas.openxmlformats.org/officeDocument/2006/relationships/customXml" Target="../ink/ink748.xml"/><Relationship Id="rId82" Type="http://schemas.openxmlformats.org/officeDocument/2006/relationships/image" Target="../media/image771.png"/><Relationship Id="rId199" Type="http://schemas.openxmlformats.org/officeDocument/2006/relationships/customXml" Target="../ink/ink817.xml"/><Relationship Id="rId203" Type="http://schemas.openxmlformats.org/officeDocument/2006/relationships/customXml" Target="../ink/ink819.xml"/><Relationship Id="rId19" Type="http://schemas.openxmlformats.org/officeDocument/2006/relationships/customXml" Target="../ink/ink727.xml"/><Relationship Id="rId224" Type="http://schemas.openxmlformats.org/officeDocument/2006/relationships/image" Target="../media/image842.png"/><Relationship Id="rId245" Type="http://schemas.openxmlformats.org/officeDocument/2006/relationships/customXml" Target="../ink/ink840.xml"/><Relationship Id="rId266" Type="http://schemas.openxmlformats.org/officeDocument/2006/relationships/image" Target="../media/image863.png"/><Relationship Id="rId287" Type="http://schemas.openxmlformats.org/officeDocument/2006/relationships/customXml" Target="../ink/ink861.xml"/><Relationship Id="rId30" Type="http://schemas.openxmlformats.org/officeDocument/2006/relationships/image" Target="../media/image745.png"/><Relationship Id="rId105" Type="http://schemas.openxmlformats.org/officeDocument/2006/relationships/customXml" Target="../ink/ink770.xml"/><Relationship Id="rId126" Type="http://schemas.openxmlformats.org/officeDocument/2006/relationships/image" Target="../media/image793.png"/><Relationship Id="rId147" Type="http://schemas.openxmlformats.org/officeDocument/2006/relationships/customXml" Target="../ink/ink791.xml"/><Relationship Id="rId168" Type="http://schemas.openxmlformats.org/officeDocument/2006/relationships/image" Target="../media/image814.png"/><Relationship Id="rId312" Type="http://schemas.openxmlformats.org/officeDocument/2006/relationships/image" Target="../media/image8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3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.5: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Limits At Infinity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6F76E5-165B-72A5-6CDF-1F992F727881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AT INFINITY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/>
              <p:nvPr/>
            </p:nvSpPr>
            <p:spPr>
              <a:xfrm>
                <a:off x="221511" y="923330"/>
                <a:ext cx="11748977" cy="5419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positive rational number and </a:t>
                </a:r>
                <a:r>
                  <a:rPr lang="en-US" sz="4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any real number, then: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Arial" panose="020B0604020202020204" pitchFamily="34" charset="0"/>
                  <a:buChar char="•"/>
                </a:pP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Furthermore,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defined when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marR="0" lvl="0" indent="-7429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Creates a HORIZONAL ASYMPTOTE AT 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11" y="923330"/>
                <a:ext cx="11748977" cy="5419304"/>
              </a:xfrm>
              <a:prstGeom prst="rect">
                <a:avLst/>
              </a:prstGeom>
              <a:blipFill>
                <a:blip r:embed="rId2"/>
                <a:stretch>
                  <a:fillRect l="-1712" t="-2137"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63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320210" y="97604"/>
                <a:ext cx="4965405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10" y="97604"/>
                <a:ext cx="4965405" cy="981487"/>
              </a:xfrm>
              <a:prstGeom prst="rect">
                <a:avLst/>
              </a:prstGeom>
              <a:blipFill>
                <a:blip r:embed="rId2"/>
                <a:stretch>
                  <a:fillRect l="-4545" b="-1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5AAE26-84B1-5FF9-8394-C23672CB951B}"/>
                  </a:ext>
                </a:extLst>
              </p:cNvPr>
              <p:cNvSpPr txBox="1"/>
              <p:nvPr/>
            </p:nvSpPr>
            <p:spPr>
              <a:xfrm>
                <a:off x="6631573" y="97604"/>
                <a:ext cx="5450838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5AAE26-84B1-5FF9-8394-C23672CB9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73" y="97604"/>
                <a:ext cx="5450838" cy="981615"/>
              </a:xfrm>
              <a:prstGeom prst="rect">
                <a:avLst/>
              </a:prstGeom>
              <a:blipFill>
                <a:blip r:embed="rId3"/>
                <a:stretch>
                  <a:fillRect l="-4139" b="-1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EE8EE4-7F0D-3442-CDEE-F9C79259DF26}"/>
              </a:ext>
            </a:extLst>
          </p:cNvPr>
          <p:cNvCxnSpPr/>
          <p:nvPr/>
        </p:nvCxnSpPr>
        <p:spPr>
          <a:xfrm>
            <a:off x="5835721" y="-7706"/>
            <a:ext cx="0" cy="634942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D6FE17-0BBA-E26A-6E1A-E8A4AE5B772B}"/>
                  </a:ext>
                </a:extLst>
              </p14:cNvPr>
              <p14:cNvContentPartPr/>
              <p14:nvPr/>
            </p14:nvContentPartPr>
            <p14:xfrm>
              <a:off x="195310" y="1581023"/>
              <a:ext cx="155880" cy="32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D6FE17-0BBA-E26A-6E1A-E8A4AE5B77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310" y="1563023"/>
                <a:ext cx="1915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C72763-88D0-D719-5D57-317C441940CE}"/>
                  </a:ext>
                </a:extLst>
              </p14:cNvPr>
              <p14:cNvContentPartPr/>
              <p14:nvPr/>
            </p14:nvContentPartPr>
            <p14:xfrm>
              <a:off x="207550" y="1749503"/>
              <a:ext cx="196920" cy="57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C72763-88D0-D719-5D57-317C441940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910" y="1731863"/>
                <a:ext cx="2325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6BA7489-E2DA-4B58-3A7B-A8FF4151694A}"/>
              </a:ext>
            </a:extLst>
          </p:cNvPr>
          <p:cNvGrpSpPr/>
          <p:nvPr/>
        </p:nvGrpSpPr>
        <p:grpSpPr>
          <a:xfrm>
            <a:off x="672670" y="1238663"/>
            <a:ext cx="579240" cy="447840"/>
            <a:chOff x="672670" y="1238663"/>
            <a:chExt cx="57924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5AE516-109D-6A00-AD74-DB8E23A9B9B4}"/>
                    </a:ext>
                  </a:extLst>
                </p14:cNvPr>
                <p14:cNvContentPartPr/>
                <p14:nvPr/>
              </p14:nvContentPartPr>
              <p14:xfrm>
                <a:off x="672670" y="1238663"/>
                <a:ext cx="159120" cy="447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5AE516-109D-6A00-AD74-DB8E23A9B9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5030" y="1221023"/>
                  <a:ext cx="1947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92D755-F3A2-7768-EBA7-8B7D86D8B6D7}"/>
                    </a:ext>
                  </a:extLst>
                </p14:cNvPr>
                <p14:cNvContentPartPr/>
                <p14:nvPr/>
              </p14:nvContentPartPr>
              <p14:xfrm>
                <a:off x="950230" y="1595783"/>
                <a:ext cx="24120" cy="54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92D755-F3A2-7768-EBA7-8B7D86D8B6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2590" y="1577783"/>
                  <a:ext cx="59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7F678C-F292-40FC-155E-BEF69E2EC5EF}"/>
                    </a:ext>
                  </a:extLst>
                </p14:cNvPr>
                <p14:cNvContentPartPr/>
                <p14:nvPr/>
              </p14:nvContentPartPr>
              <p14:xfrm>
                <a:off x="903430" y="1439543"/>
                <a:ext cx="42480" cy="64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7F678C-F292-40FC-155E-BEF69E2EC5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5430" y="1421543"/>
                  <a:ext cx="78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5140C7-8240-1606-CD78-53E90AC3728C}"/>
                    </a:ext>
                  </a:extLst>
                </p14:cNvPr>
                <p14:cNvContentPartPr/>
                <p14:nvPr/>
              </p14:nvContentPartPr>
              <p14:xfrm>
                <a:off x="1085950" y="1539623"/>
                <a:ext cx="165960" cy="10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5140C7-8240-1606-CD78-53E90AC372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8310" y="1521983"/>
                  <a:ext cx="2016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ECFD8A-F8ED-0F5C-C587-5A6E1A42C97B}"/>
              </a:ext>
            </a:extLst>
          </p:cNvPr>
          <p:cNvGrpSpPr/>
          <p:nvPr/>
        </p:nvGrpSpPr>
        <p:grpSpPr>
          <a:xfrm>
            <a:off x="691390" y="1857503"/>
            <a:ext cx="517680" cy="206640"/>
            <a:chOff x="691390" y="1857503"/>
            <a:chExt cx="51768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05B2FC-1E82-9953-055B-80AB519177ED}"/>
                    </a:ext>
                  </a:extLst>
                </p14:cNvPr>
                <p14:cNvContentPartPr/>
                <p14:nvPr/>
              </p14:nvContentPartPr>
              <p14:xfrm>
                <a:off x="731710" y="1859303"/>
                <a:ext cx="57960" cy="18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05B2FC-1E82-9953-055B-80AB519177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4070" y="1841303"/>
                  <a:ext cx="93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B97847-F50B-1463-F950-D81954257C79}"/>
                    </a:ext>
                  </a:extLst>
                </p14:cNvPr>
                <p14:cNvContentPartPr/>
                <p14:nvPr/>
              </p14:nvContentPartPr>
              <p14:xfrm>
                <a:off x="691390" y="1907903"/>
                <a:ext cx="148320" cy="156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B97847-F50B-1463-F950-D81954257C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3750" y="1889903"/>
                  <a:ext cx="183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120C58-5AE3-1B7A-2D1F-368608B3D7BD}"/>
                    </a:ext>
                  </a:extLst>
                </p14:cNvPr>
                <p14:cNvContentPartPr/>
                <p14:nvPr/>
              </p14:nvContentPartPr>
              <p14:xfrm>
                <a:off x="821710" y="1973063"/>
                <a:ext cx="144720" cy="26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120C58-5AE3-1B7A-2D1F-368608B3D7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070" y="1955423"/>
                  <a:ext cx="180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4374AA9-4315-1246-EB73-9082CD0B6E3F}"/>
                    </a:ext>
                  </a:extLst>
                </p14:cNvPr>
                <p14:cNvContentPartPr/>
                <p14:nvPr/>
              </p14:nvContentPartPr>
              <p14:xfrm>
                <a:off x="908470" y="1923383"/>
                <a:ext cx="74880" cy="121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4374AA9-4315-1246-EB73-9082CD0B6E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0830" y="1905743"/>
                  <a:ext cx="110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C3B0FD-CC1E-91DF-3E9F-5D3A08DE8D9A}"/>
                    </a:ext>
                  </a:extLst>
                </p14:cNvPr>
                <p14:cNvContentPartPr/>
                <p14:nvPr/>
              </p14:nvContentPartPr>
              <p14:xfrm>
                <a:off x="1036630" y="1879103"/>
                <a:ext cx="89280" cy="136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C3B0FD-CC1E-91DF-3E9F-5D3A08DE8D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8630" y="1861463"/>
                  <a:ext cx="124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13E1BE-29AA-1C72-2E51-ED9A0CC44A0A}"/>
                    </a:ext>
                  </a:extLst>
                </p14:cNvPr>
                <p14:cNvContentPartPr/>
                <p14:nvPr/>
              </p14:nvContentPartPr>
              <p14:xfrm>
                <a:off x="1147150" y="1857503"/>
                <a:ext cx="61920" cy="141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13E1BE-29AA-1C72-2E51-ED9A0CC44A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9510" y="1839863"/>
                  <a:ext cx="97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ED6CDD-F361-8FFE-9477-201AED0703E7}"/>
              </a:ext>
            </a:extLst>
          </p:cNvPr>
          <p:cNvGrpSpPr/>
          <p:nvPr/>
        </p:nvGrpSpPr>
        <p:grpSpPr>
          <a:xfrm>
            <a:off x="1611190" y="1402823"/>
            <a:ext cx="332640" cy="308160"/>
            <a:chOff x="1611190" y="1402823"/>
            <a:chExt cx="33264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DB9F84-E5E2-56DB-3385-1A903A831C81}"/>
                    </a:ext>
                  </a:extLst>
                </p14:cNvPr>
                <p14:cNvContentPartPr/>
                <p14:nvPr/>
              </p14:nvContentPartPr>
              <p14:xfrm>
                <a:off x="1611190" y="1435223"/>
                <a:ext cx="202320" cy="275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DB9F84-E5E2-56DB-3385-1A903A831C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93550" y="1417223"/>
                  <a:ext cx="2379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779DEE-B276-B480-D46D-370B91F35B61}"/>
                    </a:ext>
                  </a:extLst>
                </p14:cNvPr>
                <p14:cNvContentPartPr/>
                <p14:nvPr/>
              </p14:nvContentPartPr>
              <p14:xfrm>
                <a:off x="1651510" y="1402823"/>
                <a:ext cx="292320" cy="29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779DEE-B276-B480-D46D-370B91F35B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33870" y="1384823"/>
                  <a:ext cx="3279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3A50DA-80D1-D81D-E32B-185849FFD785}"/>
              </a:ext>
            </a:extLst>
          </p:cNvPr>
          <p:cNvGrpSpPr/>
          <p:nvPr/>
        </p:nvGrpSpPr>
        <p:grpSpPr>
          <a:xfrm>
            <a:off x="2226070" y="1231823"/>
            <a:ext cx="729000" cy="418320"/>
            <a:chOff x="2226070" y="1231823"/>
            <a:chExt cx="72900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875359-F32A-0872-1237-255A346EC654}"/>
                    </a:ext>
                  </a:extLst>
                </p14:cNvPr>
                <p14:cNvContentPartPr/>
                <p14:nvPr/>
              </p14:nvContentPartPr>
              <p14:xfrm>
                <a:off x="2226070" y="1585343"/>
                <a:ext cx="135360" cy="11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875359-F32A-0872-1237-255A346EC6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8430" y="1567343"/>
                  <a:ext cx="171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B79BA8-DE2D-7ED2-0A4B-F17E76B45D99}"/>
                    </a:ext>
                  </a:extLst>
                </p14:cNvPr>
                <p14:cNvContentPartPr/>
                <p14:nvPr/>
              </p14:nvContentPartPr>
              <p14:xfrm>
                <a:off x="2527390" y="1231823"/>
                <a:ext cx="171720" cy="418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B79BA8-DE2D-7ED2-0A4B-F17E76B45D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09390" y="1214183"/>
                  <a:ext cx="2073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F741E0-80EC-1A52-1F69-A37D7D76AE75}"/>
                    </a:ext>
                  </a:extLst>
                </p14:cNvPr>
                <p14:cNvContentPartPr/>
                <p14:nvPr/>
              </p14:nvContentPartPr>
              <p14:xfrm>
                <a:off x="2744830" y="1576703"/>
                <a:ext cx="11880" cy="47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F741E0-80EC-1A52-1F69-A37D7D76AE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6830" y="1558703"/>
                  <a:ext cx="47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9F7C5B-DBA7-D021-604D-790A1FA01C54}"/>
                    </a:ext>
                  </a:extLst>
                </p14:cNvPr>
                <p14:cNvContentPartPr/>
                <p14:nvPr/>
              </p14:nvContentPartPr>
              <p14:xfrm>
                <a:off x="2723590" y="1442783"/>
                <a:ext cx="5400" cy="4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9F7C5B-DBA7-D021-604D-790A1FA01C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05950" y="1424783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9FE219-D2B1-83BD-7139-0AA35F3921BC}"/>
                    </a:ext>
                  </a:extLst>
                </p14:cNvPr>
                <p14:cNvContentPartPr/>
                <p14:nvPr/>
              </p14:nvContentPartPr>
              <p14:xfrm>
                <a:off x="2834470" y="1560863"/>
                <a:ext cx="120600" cy="83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9FE219-D2B1-83BD-7139-0AA35F3921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16470" y="1543223"/>
                  <a:ext cx="1562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49626F-300F-64CF-C574-A23F63E949F6}"/>
              </a:ext>
            </a:extLst>
          </p:cNvPr>
          <p:cNvGrpSpPr/>
          <p:nvPr/>
        </p:nvGrpSpPr>
        <p:grpSpPr>
          <a:xfrm>
            <a:off x="2544310" y="1820783"/>
            <a:ext cx="485640" cy="159480"/>
            <a:chOff x="2544310" y="1820783"/>
            <a:chExt cx="48564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C94F57D-F10C-48D0-81E0-7DB8748DC5B7}"/>
                    </a:ext>
                  </a:extLst>
                </p14:cNvPr>
                <p14:cNvContentPartPr/>
                <p14:nvPr/>
              </p14:nvContentPartPr>
              <p14:xfrm>
                <a:off x="2566630" y="1820783"/>
                <a:ext cx="74160" cy="159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C94F57D-F10C-48D0-81E0-7DB8748DC5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8990" y="1803143"/>
                  <a:ext cx="109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24BDAA-ADF1-08B1-6079-DCFDCEF0BEC6}"/>
                    </a:ext>
                  </a:extLst>
                </p14:cNvPr>
                <p14:cNvContentPartPr/>
                <p14:nvPr/>
              </p14:nvContentPartPr>
              <p14:xfrm>
                <a:off x="2544310" y="1856423"/>
                <a:ext cx="154080" cy="107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24BDAA-ADF1-08B1-6079-DCFDCEF0BE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26310" y="1838783"/>
                  <a:ext cx="189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E31C8A0-1383-F01C-D9C3-47DC9F2E8657}"/>
                    </a:ext>
                  </a:extLst>
                </p14:cNvPr>
                <p14:cNvContentPartPr/>
                <p14:nvPr/>
              </p14:nvContentPartPr>
              <p14:xfrm>
                <a:off x="2711350" y="1907543"/>
                <a:ext cx="72360" cy="11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E31C8A0-1383-F01C-D9C3-47DC9F2E86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93350" y="1889543"/>
                  <a:ext cx="108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5A633B-732E-6F15-1D14-44F918098550}"/>
                    </a:ext>
                  </a:extLst>
                </p14:cNvPr>
                <p14:cNvContentPartPr/>
                <p14:nvPr/>
              </p14:nvContentPartPr>
              <p14:xfrm>
                <a:off x="2753470" y="1861823"/>
                <a:ext cx="68400" cy="88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5A633B-732E-6F15-1D14-44F9180985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35830" y="1844183"/>
                  <a:ext cx="10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9DF0879-BF23-A3AA-624C-FC0E8397DFAE}"/>
                    </a:ext>
                  </a:extLst>
                </p14:cNvPr>
                <p14:cNvContentPartPr/>
                <p14:nvPr/>
              </p14:nvContentPartPr>
              <p14:xfrm>
                <a:off x="2895670" y="1846343"/>
                <a:ext cx="49680" cy="76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9DF0879-BF23-A3AA-624C-FC0E8397DF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8030" y="1828343"/>
                  <a:ext cx="85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29F0DA-B567-28E0-40D3-534FC6E39F02}"/>
                    </a:ext>
                  </a:extLst>
                </p14:cNvPr>
                <p14:cNvContentPartPr/>
                <p14:nvPr/>
              </p14:nvContentPartPr>
              <p14:xfrm>
                <a:off x="2953630" y="1842023"/>
                <a:ext cx="76320" cy="66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29F0DA-B567-28E0-40D3-534FC6E39F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35990" y="1824023"/>
                  <a:ext cx="1119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53F5FF-5FF0-A49F-8DA1-54CAC66C3384}"/>
              </a:ext>
            </a:extLst>
          </p:cNvPr>
          <p:cNvGrpSpPr/>
          <p:nvPr/>
        </p:nvGrpSpPr>
        <p:grpSpPr>
          <a:xfrm>
            <a:off x="3265030" y="1235423"/>
            <a:ext cx="348840" cy="621000"/>
            <a:chOff x="3265030" y="1235423"/>
            <a:chExt cx="348840" cy="62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914859-A7AA-6422-6058-B11AAFAEBF7E}"/>
                    </a:ext>
                  </a:extLst>
                </p14:cNvPr>
                <p14:cNvContentPartPr/>
                <p14:nvPr/>
              </p14:nvContentPartPr>
              <p14:xfrm>
                <a:off x="3265030" y="1235423"/>
                <a:ext cx="237960" cy="203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914859-A7AA-6422-6058-B11AAFAEBF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47030" y="1217423"/>
                  <a:ext cx="273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F8C486-240F-8126-B75D-394F3B5E7FC2}"/>
                    </a:ext>
                  </a:extLst>
                </p14:cNvPr>
                <p14:cNvContentPartPr/>
                <p14:nvPr/>
              </p14:nvContentPartPr>
              <p14:xfrm>
                <a:off x="3295270" y="1475183"/>
                <a:ext cx="263880" cy="73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F8C486-240F-8126-B75D-394F3B5E7F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77270" y="1457183"/>
                  <a:ext cx="299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030AEA-802E-AD9D-403B-94F98705F41F}"/>
                    </a:ext>
                  </a:extLst>
                </p14:cNvPr>
                <p14:cNvContentPartPr/>
                <p14:nvPr/>
              </p14:nvContentPartPr>
              <p14:xfrm>
                <a:off x="3399670" y="1649783"/>
                <a:ext cx="54360" cy="206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030AEA-802E-AD9D-403B-94F98705F4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82030" y="1631783"/>
                  <a:ext cx="90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783FDD-2E83-25AA-FAF1-84EEAF4F9033}"/>
                    </a:ext>
                  </a:extLst>
                </p14:cNvPr>
                <p14:cNvContentPartPr/>
                <p14:nvPr/>
              </p14:nvContentPartPr>
              <p14:xfrm>
                <a:off x="3385270" y="1669583"/>
                <a:ext cx="170640" cy="144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783FDD-2E83-25AA-FAF1-84EEAF4F90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67630" y="1651943"/>
                  <a:ext cx="206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E41F7E-9FBA-4D80-ED64-3A3B9340E7A2}"/>
                    </a:ext>
                  </a:extLst>
                </p14:cNvPr>
                <p14:cNvContentPartPr/>
                <p14:nvPr/>
              </p14:nvContentPartPr>
              <p14:xfrm>
                <a:off x="3516670" y="1605143"/>
                <a:ext cx="97200" cy="70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E41F7E-9FBA-4D80-ED64-3A3B9340E7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98670" y="1587143"/>
                  <a:ext cx="1328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D888879-AE83-1196-45AC-116243A45746}"/>
              </a:ext>
            </a:extLst>
          </p:cNvPr>
          <p:cNvGrpSpPr/>
          <p:nvPr/>
        </p:nvGrpSpPr>
        <p:grpSpPr>
          <a:xfrm>
            <a:off x="3828430" y="1519463"/>
            <a:ext cx="207360" cy="122400"/>
            <a:chOff x="3828430" y="1519463"/>
            <a:chExt cx="20736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7BE95D-AEA5-58B2-D7C0-879FC7177A1F}"/>
                    </a:ext>
                  </a:extLst>
                </p14:cNvPr>
                <p14:cNvContentPartPr/>
                <p14:nvPr/>
              </p14:nvContentPartPr>
              <p14:xfrm>
                <a:off x="3828430" y="1519463"/>
                <a:ext cx="180000" cy="21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7BE95D-AEA5-58B2-D7C0-879FC7177A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10430" y="1501463"/>
                  <a:ext cx="215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B77F19-9874-0136-4CBD-28A462F51A8A}"/>
                    </a:ext>
                  </a:extLst>
                </p14:cNvPr>
                <p14:cNvContentPartPr/>
                <p14:nvPr/>
              </p14:nvContentPartPr>
              <p14:xfrm>
                <a:off x="3891070" y="1630343"/>
                <a:ext cx="144720" cy="11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B77F19-9874-0136-4CBD-28A462F51A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3070" y="1612703"/>
                  <a:ext cx="1803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EAF964-835D-D7B4-DFD5-ABBC8064D39D}"/>
              </a:ext>
            </a:extLst>
          </p:cNvPr>
          <p:cNvGrpSpPr/>
          <p:nvPr/>
        </p:nvGrpSpPr>
        <p:grpSpPr>
          <a:xfrm>
            <a:off x="4257910" y="1271423"/>
            <a:ext cx="1034280" cy="339480"/>
            <a:chOff x="4257910" y="1271423"/>
            <a:chExt cx="103428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E38114-8E17-0867-E4D8-49D52E1BAD49}"/>
                    </a:ext>
                  </a:extLst>
                </p14:cNvPr>
                <p14:cNvContentPartPr/>
                <p14:nvPr/>
              </p14:nvContentPartPr>
              <p14:xfrm>
                <a:off x="4257910" y="1316783"/>
                <a:ext cx="190440" cy="293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E38114-8E17-0867-E4D8-49D52E1BAD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39910" y="1299143"/>
                  <a:ext cx="2260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01A3604-A1A9-C288-F238-A673004782E0}"/>
                    </a:ext>
                  </a:extLst>
                </p14:cNvPr>
                <p14:cNvContentPartPr/>
                <p14:nvPr/>
              </p14:nvContentPartPr>
              <p14:xfrm>
                <a:off x="4295350" y="1271423"/>
                <a:ext cx="316440" cy="76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01A3604-A1A9-C288-F238-A673004782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77710" y="1253783"/>
                  <a:ext cx="352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F6AC296-0E96-F87D-75F9-9D1EAA65EBCE}"/>
                    </a:ext>
                  </a:extLst>
                </p14:cNvPr>
                <p14:cNvContentPartPr/>
                <p14:nvPr/>
              </p14:nvContentPartPr>
              <p14:xfrm>
                <a:off x="4670830" y="1413983"/>
                <a:ext cx="218520" cy="27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F6AC296-0E96-F87D-75F9-9D1EAA65EB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53190" y="1396343"/>
                  <a:ext cx="254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C7C2AAE-A14D-1D74-5E9A-660458E51C59}"/>
                    </a:ext>
                  </a:extLst>
                </p14:cNvPr>
                <p14:cNvContentPartPr/>
                <p14:nvPr/>
              </p14:nvContentPartPr>
              <p14:xfrm>
                <a:off x="5018590" y="1278263"/>
                <a:ext cx="273600" cy="332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C7C2AAE-A14D-1D74-5E9A-660458E51C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00590" y="1260263"/>
                  <a:ext cx="30924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C6E386A-6644-EBE1-08A7-9796BF0779CE}"/>
              </a:ext>
            </a:extLst>
          </p:cNvPr>
          <p:cNvGrpSpPr/>
          <p:nvPr/>
        </p:nvGrpSpPr>
        <p:grpSpPr>
          <a:xfrm>
            <a:off x="4255030" y="1832303"/>
            <a:ext cx="1092600" cy="540360"/>
            <a:chOff x="4255030" y="1832303"/>
            <a:chExt cx="109260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73DBC91-2132-0877-FE36-BEBBF05482E2}"/>
                    </a:ext>
                  </a:extLst>
                </p14:cNvPr>
                <p14:cNvContentPartPr/>
                <p14:nvPr/>
              </p14:nvContentPartPr>
              <p14:xfrm>
                <a:off x="4255030" y="2081783"/>
                <a:ext cx="215640" cy="10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73DBC91-2132-0877-FE36-BEBBF05482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37030" y="2063783"/>
                  <a:ext cx="25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E664B9-DB8C-A858-2362-FA40AF71A33A}"/>
                    </a:ext>
                  </a:extLst>
                </p14:cNvPr>
                <p14:cNvContentPartPr/>
                <p14:nvPr/>
              </p14:nvContentPartPr>
              <p14:xfrm>
                <a:off x="4352950" y="2193023"/>
                <a:ext cx="273600" cy="39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E664B9-DB8C-A858-2362-FA40AF71A3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34950" y="2175383"/>
                  <a:ext cx="309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8AEE22-0168-5E99-2512-21C360D642D7}"/>
                    </a:ext>
                  </a:extLst>
                </p14:cNvPr>
                <p14:cNvContentPartPr/>
                <p14:nvPr/>
              </p14:nvContentPartPr>
              <p14:xfrm>
                <a:off x="4811950" y="1967663"/>
                <a:ext cx="275400" cy="264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8AEE22-0168-5E99-2512-21C360D642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93950" y="1950023"/>
                  <a:ext cx="3110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F65F9D-B946-5058-13CD-39FF576B87E6}"/>
                    </a:ext>
                  </a:extLst>
                </p14:cNvPr>
                <p14:cNvContentPartPr/>
                <p14:nvPr/>
              </p14:nvContentPartPr>
              <p14:xfrm>
                <a:off x="4895470" y="1904663"/>
                <a:ext cx="208800" cy="80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F65F9D-B946-5058-13CD-39FF576B87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77830" y="1886663"/>
                  <a:ext cx="244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022D16-2F6A-8326-FB30-9EE61D5296F7}"/>
                    </a:ext>
                  </a:extLst>
                </p14:cNvPr>
                <p14:cNvContentPartPr/>
                <p14:nvPr/>
              </p14:nvContentPartPr>
              <p14:xfrm>
                <a:off x="4705390" y="1832303"/>
                <a:ext cx="642240" cy="540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022D16-2F6A-8326-FB30-9EE61D5296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87750" y="1814303"/>
                  <a:ext cx="677880" cy="57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0DD26D7-9A5E-649A-F674-6D4C9A091E3C}"/>
                  </a:ext>
                </a:extLst>
              </p14:cNvPr>
              <p14:cNvContentPartPr/>
              <p14:nvPr/>
            </p14:nvContentPartPr>
            <p14:xfrm>
              <a:off x="1727110" y="3992303"/>
              <a:ext cx="154440" cy="1954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0DD26D7-9A5E-649A-F674-6D4C9A091E3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09110" y="3974303"/>
                <a:ext cx="190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11F74F0-45EE-DF6D-87A9-653BA9C68A69}"/>
                  </a:ext>
                </a:extLst>
              </p14:cNvPr>
              <p14:cNvContentPartPr/>
              <p14:nvPr/>
            </p14:nvContentPartPr>
            <p14:xfrm>
              <a:off x="1251550" y="3545543"/>
              <a:ext cx="468720" cy="3056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11F74F0-45EE-DF6D-87A9-653BA9C68A6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61550" y="3365543"/>
                <a:ext cx="64836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5662C88-4031-16D8-965A-E164DE79ED70}"/>
                  </a:ext>
                </a:extLst>
              </p14:cNvPr>
              <p14:cNvContentPartPr/>
              <p14:nvPr/>
            </p14:nvContentPartPr>
            <p14:xfrm>
              <a:off x="1718830" y="3893303"/>
              <a:ext cx="587880" cy="2959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5662C88-4031-16D8-965A-E164DE79ED7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29190" y="3713663"/>
                <a:ext cx="76752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1DB2314-6B19-1B8A-D2DB-E8C58A65DCF0}"/>
                  </a:ext>
                </a:extLst>
              </p14:cNvPr>
              <p14:cNvContentPartPr/>
              <p14:nvPr/>
            </p14:nvContentPartPr>
            <p14:xfrm>
              <a:off x="147430" y="3362663"/>
              <a:ext cx="236520" cy="3564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1DB2314-6B19-1B8A-D2DB-E8C58A65DCF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9430" y="3344663"/>
                <a:ext cx="2721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6D47742-A998-3BD4-E0C3-520E339279AD}"/>
                  </a:ext>
                </a:extLst>
              </p14:cNvPr>
              <p14:cNvContentPartPr/>
              <p14:nvPr/>
            </p14:nvContentPartPr>
            <p14:xfrm>
              <a:off x="458830" y="3291743"/>
              <a:ext cx="130320" cy="3106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6D47742-A998-3BD4-E0C3-520E339279A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1190" y="3274103"/>
                <a:ext cx="16596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95D2500-AEB5-7170-7D41-ECC17CF18EE8}"/>
                  </a:ext>
                </a:extLst>
              </p14:cNvPr>
              <p14:cNvContentPartPr/>
              <p14:nvPr/>
            </p14:nvContentPartPr>
            <p14:xfrm>
              <a:off x="346870" y="3529703"/>
              <a:ext cx="470160" cy="3542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95D2500-AEB5-7170-7D41-ECC17CF18EE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9230" y="3512063"/>
                <a:ext cx="5058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47149D2-50E4-AB4A-1E4D-258F5BCC59A0}"/>
                  </a:ext>
                </a:extLst>
              </p14:cNvPr>
              <p14:cNvContentPartPr/>
              <p14:nvPr/>
            </p14:nvContentPartPr>
            <p14:xfrm>
              <a:off x="438670" y="3924263"/>
              <a:ext cx="315720" cy="434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47149D2-50E4-AB4A-1E4D-258F5BCC59A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1030" y="3906263"/>
                <a:ext cx="35136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810C2CC-2653-EDBA-07A6-E0AD21628BC9}"/>
                  </a:ext>
                </a:extLst>
              </p14:cNvPr>
              <p14:cNvContentPartPr/>
              <p14:nvPr/>
            </p14:nvContentPartPr>
            <p14:xfrm>
              <a:off x="765550" y="4259063"/>
              <a:ext cx="21600" cy="47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810C2CC-2653-EDBA-07A6-E0AD21628BC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47910" y="4241063"/>
                <a:ext cx="57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398A30A-12E7-96A7-5780-BFBB8356496E}"/>
                  </a:ext>
                </a:extLst>
              </p14:cNvPr>
              <p14:cNvContentPartPr/>
              <p14:nvPr/>
            </p14:nvContentPartPr>
            <p14:xfrm>
              <a:off x="697870" y="4086263"/>
              <a:ext cx="24840" cy="46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398A30A-12E7-96A7-5780-BFBB835649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0230" y="4068263"/>
                <a:ext cx="60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736C2CB-5B0F-2E95-0418-E75F741C7CC4}"/>
                  </a:ext>
                </a:extLst>
              </p14:cNvPr>
              <p14:cNvContentPartPr/>
              <p14:nvPr/>
            </p14:nvContentPartPr>
            <p14:xfrm>
              <a:off x="817750" y="4135223"/>
              <a:ext cx="195480" cy="119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736C2CB-5B0F-2E95-0418-E75F741C7C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0110" y="4117223"/>
                <a:ext cx="2311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FD22381-B12C-480A-7DFA-003B6AD8ED36}"/>
                  </a:ext>
                </a:extLst>
              </p14:cNvPr>
              <p14:cNvContentPartPr/>
              <p14:nvPr/>
            </p14:nvContentPartPr>
            <p14:xfrm>
              <a:off x="557110" y="4504223"/>
              <a:ext cx="33840" cy="242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FD22381-B12C-480A-7DFA-003B6AD8ED3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9110" y="4486583"/>
                <a:ext cx="694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0CF15CD-A72A-2778-3E90-D23CD07ED4EA}"/>
                  </a:ext>
                </a:extLst>
              </p14:cNvPr>
              <p14:cNvContentPartPr/>
              <p14:nvPr/>
            </p14:nvContentPartPr>
            <p14:xfrm>
              <a:off x="458830" y="4574423"/>
              <a:ext cx="262440" cy="1040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0CF15CD-A72A-2778-3E90-D23CD07ED4E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0830" y="4556783"/>
                <a:ext cx="2980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05D581D-DEBD-8AB5-51C4-DB5B853D2B2D}"/>
                  </a:ext>
                </a:extLst>
              </p14:cNvPr>
              <p14:cNvContentPartPr/>
              <p14:nvPr/>
            </p14:nvContentPartPr>
            <p14:xfrm>
              <a:off x="696430" y="4541303"/>
              <a:ext cx="125280" cy="53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05D581D-DEBD-8AB5-51C4-DB5B853D2B2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8430" y="4523663"/>
                <a:ext cx="1609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1F28A35-DE40-8B43-21BE-EF76A324E7C7}"/>
                  </a:ext>
                </a:extLst>
              </p14:cNvPr>
              <p14:cNvContentPartPr/>
              <p14:nvPr/>
            </p14:nvContentPartPr>
            <p14:xfrm>
              <a:off x="764110" y="4517903"/>
              <a:ext cx="119160" cy="648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1F28A35-DE40-8B43-21BE-EF76A324E7C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6110" y="4500263"/>
                <a:ext cx="1548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255D825-495D-245D-3B35-AA9426927529}"/>
                  </a:ext>
                </a:extLst>
              </p14:cNvPr>
              <p14:cNvContentPartPr/>
              <p14:nvPr/>
            </p14:nvContentPartPr>
            <p14:xfrm>
              <a:off x="940510" y="4419983"/>
              <a:ext cx="69480" cy="1281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255D825-495D-245D-3B35-AA942692752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22510" y="4402343"/>
                <a:ext cx="105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09E470B-9963-0070-19E9-61F21C7CAD89}"/>
                  </a:ext>
                </a:extLst>
              </p14:cNvPr>
              <p14:cNvContentPartPr/>
              <p14:nvPr/>
            </p14:nvContentPartPr>
            <p14:xfrm>
              <a:off x="1020790" y="4392623"/>
              <a:ext cx="118800" cy="1242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09E470B-9963-0070-19E9-61F21C7CAD8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02790" y="4374983"/>
                <a:ext cx="154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AD09C13-0054-AF92-A101-7458A679A5F3}"/>
                  </a:ext>
                </a:extLst>
              </p14:cNvPr>
              <p14:cNvContentPartPr/>
              <p14:nvPr/>
            </p14:nvContentPartPr>
            <p14:xfrm>
              <a:off x="46630" y="3535823"/>
              <a:ext cx="264960" cy="2962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AD09C13-0054-AF92-A101-7458A679A5F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8630" y="3517823"/>
                <a:ext cx="3006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727234E-9AE5-9BFE-F85F-36A7CE407008}"/>
                  </a:ext>
                </a:extLst>
              </p14:cNvPr>
              <p14:cNvContentPartPr/>
              <p14:nvPr/>
            </p14:nvContentPartPr>
            <p14:xfrm>
              <a:off x="-12770" y="3030023"/>
              <a:ext cx="732240" cy="4888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727234E-9AE5-9BFE-F85F-36A7CE40700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-30410" y="3012383"/>
                <a:ext cx="76788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0036550-2E86-F886-6D06-531E1AA0D2E5}"/>
                  </a:ext>
                </a:extLst>
              </p14:cNvPr>
              <p14:cNvContentPartPr/>
              <p14:nvPr/>
            </p14:nvContentPartPr>
            <p14:xfrm>
              <a:off x="9216453" y="1433783"/>
              <a:ext cx="201600" cy="162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0036550-2E86-F886-6D06-531E1AA0D2E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198813" y="1416143"/>
                <a:ext cx="237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1DC734B-235F-4588-6B43-E116E7125FBC}"/>
                  </a:ext>
                </a:extLst>
              </p14:cNvPr>
              <p14:cNvContentPartPr/>
              <p14:nvPr/>
            </p14:nvContentPartPr>
            <p14:xfrm>
              <a:off x="9249933" y="1627823"/>
              <a:ext cx="223560" cy="133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1DC734B-235F-4588-6B43-E116E7125FB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32293" y="1610183"/>
                <a:ext cx="2592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D68B5BC-AF4A-365F-7279-0B55436FF99B}"/>
              </a:ext>
            </a:extLst>
          </p:cNvPr>
          <p:cNvGrpSpPr/>
          <p:nvPr/>
        </p:nvGrpSpPr>
        <p:grpSpPr>
          <a:xfrm>
            <a:off x="9742773" y="1269623"/>
            <a:ext cx="1089000" cy="631440"/>
            <a:chOff x="9742773" y="1269623"/>
            <a:chExt cx="108900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D2986C0-F0B8-B0F1-6114-72FEACDAC893}"/>
                    </a:ext>
                  </a:extLst>
                </p14:cNvPr>
                <p14:cNvContentPartPr/>
                <p14:nvPr/>
              </p14:nvContentPartPr>
              <p14:xfrm>
                <a:off x="9787053" y="1269623"/>
                <a:ext cx="241560" cy="238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D2986C0-F0B8-B0F1-6114-72FEACDAC8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69413" y="1251983"/>
                  <a:ext cx="277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167FEC7-0A67-5563-7AF3-A4A3CE125748}"/>
                    </a:ext>
                  </a:extLst>
                </p14:cNvPr>
                <p14:cNvContentPartPr/>
                <p14:nvPr/>
              </p14:nvContentPartPr>
              <p14:xfrm>
                <a:off x="9742773" y="1593983"/>
                <a:ext cx="408240" cy="56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167FEC7-0A67-5563-7AF3-A4A3CE1257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24773" y="1575983"/>
                  <a:ext cx="443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D534F44-6FFE-61EC-C91D-826DA35D7ED8}"/>
                    </a:ext>
                  </a:extLst>
                </p14:cNvPr>
                <p14:cNvContentPartPr/>
                <p14:nvPr/>
              </p14:nvContentPartPr>
              <p14:xfrm>
                <a:off x="9980373" y="1692263"/>
                <a:ext cx="46800" cy="208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D534F44-6FFE-61EC-C91D-826DA35D7E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62373" y="1674263"/>
                  <a:ext cx="82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76028D-4E5A-8615-536C-B71CC0E3041D}"/>
                    </a:ext>
                  </a:extLst>
                </p14:cNvPr>
                <p14:cNvContentPartPr/>
                <p14:nvPr/>
              </p14:nvContentPartPr>
              <p14:xfrm>
                <a:off x="10359813" y="1483823"/>
                <a:ext cx="124920" cy="15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76028D-4E5A-8615-536C-B71CC0E304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41813" y="1465823"/>
                  <a:ext cx="160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5843645-118C-1729-C684-90D950039C85}"/>
                    </a:ext>
                  </a:extLst>
                </p14:cNvPr>
                <p14:cNvContentPartPr/>
                <p14:nvPr/>
              </p14:nvContentPartPr>
              <p14:xfrm>
                <a:off x="10379973" y="1605143"/>
                <a:ext cx="167400" cy="31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5843645-118C-1729-C684-90D950039C8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62333" y="1587503"/>
                  <a:ext cx="203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F63668E-DDE1-198F-BB44-7DFD9034DAC1}"/>
                    </a:ext>
                  </a:extLst>
                </p14:cNvPr>
                <p14:cNvContentPartPr/>
                <p14:nvPr/>
              </p14:nvContentPartPr>
              <p14:xfrm>
                <a:off x="10642413" y="1323623"/>
                <a:ext cx="189360" cy="327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F63668E-DDE1-198F-BB44-7DFD9034DAC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24413" y="1305983"/>
                  <a:ext cx="22500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68DFB21-8C11-C8C8-62AA-01D2F9BDC124}"/>
              </a:ext>
            </a:extLst>
          </p:cNvPr>
          <p:cNvGrpSpPr/>
          <p:nvPr/>
        </p:nvGrpSpPr>
        <p:grpSpPr>
          <a:xfrm>
            <a:off x="6025413" y="2505143"/>
            <a:ext cx="630360" cy="523440"/>
            <a:chOff x="6025413" y="2505143"/>
            <a:chExt cx="630360" cy="5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F2754D7-D39E-28B1-00B0-715BA950E1AD}"/>
                    </a:ext>
                  </a:extLst>
                </p14:cNvPr>
                <p14:cNvContentPartPr/>
                <p14:nvPr/>
              </p14:nvContentPartPr>
              <p14:xfrm>
                <a:off x="6201813" y="2719703"/>
                <a:ext cx="103680" cy="182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F2754D7-D39E-28B1-00B0-715BA950E1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84173" y="2701703"/>
                  <a:ext cx="139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0015851-25C1-25A2-1695-54FF90277365}"/>
                    </a:ext>
                  </a:extLst>
                </p14:cNvPr>
                <p14:cNvContentPartPr/>
                <p14:nvPr/>
              </p14:nvContentPartPr>
              <p14:xfrm>
                <a:off x="6402693" y="2689463"/>
                <a:ext cx="51120" cy="164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0015851-25C1-25A2-1695-54FF9027736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84693" y="2671823"/>
                  <a:ext cx="86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0038ED3-8214-BB16-02AE-265FBF2EC739}"/>
                    </a:ext>
                  </a:extLst>
                </p14:cNvPr>
                <p14:cNvContentPartPr/>
                <p14:nvPr/>
              </p14:nvContentPartPr>
              <p14:xfrm>
                <a:off x="6025413" y="2505143"/>
                <a:ext cx="630360" cy="523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0038ED3-8214-BB16-02AE-265FBF2EC7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07413" y="2487503"/>
                  <a:ext cx="666000" cy="55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CB75DF9-4BB9-467D-C4BA-78BF83D64EA7}"/>
              </a:ext>
            </a:extLst>
          </p:cNvPr>
          <p:cNvGrpSpPr/>
          <p:nvPr/>
        </p:nvGrpSpPr>
        <p:grpSpPr>
          <a:xfrm>
            <a:off x="6365613" y="3143063"/>
            <a:ext cx="536760" cy="458280"/>
            <a:chOff x="6365613" y="3143063"/>
            <a:chExt cx="53676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FBC35D2-84BD-CBB0-E12A-0F554B613C2D}"/>
                    </a:ext>
                  </a:extLst>
                </p14:cNvPr>
                <p14:cNvContentPartPr/>
                <p14:nvPr/>
              </p14:nvContentPartPr>
              <p14:xfrm>
                <a:off x="6365613" y="3143063"/>
                <a:ext cx="190080" cy="458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FBC35D2-84BD-CBB0-E12A-0F554B613C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47613" y="3125423"/>
                  <a:ext cx="2257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50683F7-FA4E-AA96-C719-BA42E1075A28}"/>
                    </a:ext>
                  </a:extLst>
                </p14:cNvPr>
                <p14:cNvContentPartPr/>
                <p14:nvPr/>
              </p14:nvContentPartPr>
              <p14:xfrm>
                <a:off x="6628773" y="3476783"/>
                <a:ext cx="6840" cy="91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50683F7-FA4E-AA96-C719-BA42E1075A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10773" y="3459143"/>
                  <a:ext cx="42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FBC8845-ADF2-378B-9CC5-97698D491FD3}"/>
                    </a:ext>
                  </a:extLst>
                </p14:cNvPr>
                <p14:cNvContentPartPr/>
                <p14:nvPr/>
              </p14:nvContentPartPr>
              <p14:xfrm>
                <a:off x="6593493" y="3340343"/>
                <a:ext cx="21600" cy="23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FBC8845-ADF2-378B-9CC5-97698D491F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75853" y="3322343"/>
                  <a:ext cx="57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075252A-458F-697C-0B84-6770034D7F96}"/>
                    </a:ext>
                  </a:extLst>
                </p14:cNvPr>
                <p14:cNvContentPartPr/>
                <p14:nvPr/>
              </p14:nvContentPartPr>
              <p14:xfrm>
                <a:off x="6682773" y="3413063"/>
                <a:ext cx="219600" cy="164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075252A-458F-697C-0B84-6770034D7F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64773" y="3395423"/>
                  <a:ext cx="25524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985972B-E402-91E8-F1D6-B2039BDAED6F}"/>
              </a:ext>
            </a:extLst>
          </p:cNvPr>
          <p:cNvGrpSpPr/>
          <p:nvPr/>
        </p:nvGrpSpPr>
        <p:grpSpPr>
          <a:xfrm>
            <a:off x="6262653" y="3801143"/>
            <a:ext cx="606960" cy="212400"/>
            <a:chOff x="6262653" y="3801143"/>
            <a:chExt cx="60696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E5FECFE-CB1F-4B9D-02D9-D7E0C7CD4D94}"/>
                    </a:ext>
                  </a:extLst>
                </p14:cNvPr>
                <p14:cNvContentPartPr/>
                <p14:nvPr/>
              </p14:nvContentPartPr>
              <p14:xfrm>
                <a:off x="6340413" y="3837143"/>
                <a:ext cx="57600" cy="176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E5FECFE-CB1F-4B9D-02D9-D7E0C7CD4D9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22413" y="3819143"/>
                  <a:ext cx="93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44F9DED-4595-909F-95CD-67D6B6699F39}"/>
                    </a:ext>
                  </a:extLst>
                </p14:cNvPr>
                <p14:cNvContentPartPr/>
                <p14:nvPr/>
              </p14:nvContentPartPr>
              <p14:xfrm>
                <a:off x="6262653" y="3828863"/>
                <a:ext cx="202680" cy="167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44F9DED-4595-909F-95CD-67D6B6699F3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45013" y="3811223"/>
                  <a:ext cx="238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E9578C-3088-428B-527B-41371828A4B7}"/>
                    </a:ext>
                  </a:extLst>
                </p14:cNvPr>
                <p14:cNvContentPartPr/>
                <p14:nvPr/>
              </p14:nvContentPartPr>
              <p14:xfrm>
                <a:off x="6464973" y="3890783"/>
                <a:ext cx="117720" cy="13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E9578C-3088-428B-527B-41371828A4B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47333" y="3872783"/>
                  <a:ext cx="153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F4A6FDF-0C84-9723-9773-69B0CEF44E66}"/>
                    </a:ext>
                  </a:extLst>
                </p14:cNvPr>
                <p14:cNvContentPartPr/>
                <p14:nvPr/>
              </p14:nvContentPartPr>
              <p14:xfrm>
                <a:off x="6525453" y="3832463"/>
                <a:ext cx="98640" cy="120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F4A6FDF-0C84-9723-9773-69B0CEF44E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07813" y="3814463"/>
                  <a:ext cx="134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F4FA53A-6A3A-3473-0754-AECF5EE6769E}"/>
                    </a:ext>
                  </a:extLst>
                </p14:cNvPr>
                <p14:cNvContentPartPr/>
                <p14:nvPr/>
              </p14:nvContentPartPr>
              <p14:xfrm>
                <a:off x="6665853" y="3816623"/>
                <a:ext cx="105480" cy="113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F4FA53A-6A3A-3473-0754-AECF5EE6769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47853" y="3798983"/>
                  <a:ext cx="141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D11D269-84A4-E998-A2C0-44A232A17A0D}"/>
                    </a:ext>
                  </a:extLst>
                </p14:cNvPr>
                <p14:cNvContentPartPr/>
                <p14:nvPr/>
              </p14:nvContentPartPr>
              <p14:xfrm>
                <a:off x="6787533" y="3801143"/>
                <a:ext cx="82080" cy="1270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D11D269-84A4-E998-A2C0-44A232A17A0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69893" y="3783143"/>
                  <a:ext cx="11772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5A0DFA5-B166-6507-3972-0861DC1B7660}"/>
              </a:ext>
            </a:extLst>
          </p:cNvPr>
          <p:cNvGrpSpPr/>
          <p:nvPr/>
        </p:nvGrpSpPr>
        <p:grpSpPr>
          <a:xfrm>
            <a:off x="7274253" y="2776223"/>
            <a:ext cx="1382400" cy="1320480"/>
            <a:chOff x="7274253" y="2776223"/>
            <a:chExt cx="1382400" cy="13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292BBBC-68A4-50F7-D15E-DCBCEDF148DB}"/>
                    </a:ext>
                  </a:extLst>
                </p14:cNvPr>
                <p14:cNvContentPartPr/>
                <p14:nvPr/>
              </p14:nvContentPartPr>
              <p14:xfrm>
                <a:off x="7274253" y="2982143"/>
                <a:ext cx="236520" cy="221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292BBBC-68A4-50F7-D15E-DCBCEDF148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56253" y="2964143"/>
                  <a:ext cx="272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129E15-7A0D-43F2-3ADE-5904FF077D5C}"/>
                    </a:ext>
                  </a:extLst>
                </p14:cNvPr>
                <p14:cNvContentPartPr/>
                <p14:nvPr/>
              </p14:nvContentPartPr>
              <p14:xfrm>
                <a:off x="7555413" y="2990783"/>
                <a:ext cx="75600" cy="179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129E15-7A0D-43F2-3ADE-5904FF077D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37413" y="2973143"/>
                  <a:ext cx="111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500AE26-A5F5-8D3C-48C1-8A64F5F62921}"/>
                    </a:ext>
                  </a:extLst>
                </p14:cNvPr>
                <p14:cNvContentPartPr/>
                <p14:nvPr/>
              </p14:nvContentPartPr>
              <p14:xfrm>
                <a:off x="7527693" y="3022103"/>
                <a:ext cx="123840" cy="180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500AE26-A5F5-8D3C-48C1-8A64F5F6292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09693" y="3004463"/>
                  <a:ext cx="159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3292E5D-E767-68A5-465E-BB23D6C5270D}"/>
                    </a:ext>
                  </a:extLst>
                </p14:cNvPr>
                <p14:cNvContentPartPr/>
                <p14:nvPr/>
              </p14:nvContentPartPr>
              <p14:xfrm>
                <a:off x="7313853" y="3238823"/>
                <a:ext cx="408240" cy="50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3292E5D-E767-68A5-465E-BB23D6C5270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96213" y="3220823"/>
                  <a:ext cx="443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57E96CD-F87C-6EE8-6082-99E8A15B62AF}"/>
                    </a:ext>
                  </a:extLst>
                </p14:cNvPr>
                <p14:cNvContentPartPr/>
                <p14:nvPr/>
              </p14:nvContentPartPr>
              <p14:xfrm>
                <a:off x="7516893" y="3367343"/>
                <a:ext cx="64440" cy="114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57E96CD-F87C-6EE8-6082-99E8A15B62A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99253" y="3349343"/>
                  <a:ext cx="100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5BBAE59-EC00-055F-1ADB-CD1C43726723}"/>
                    </a:ext>
                  </a:extLst>
                </p14:cNvPr>
                <p14:cNvContentPartPr/>
                <p14:nvPr/>
              </p14:nvContentPartPr>
              <p14:xfrm>
                <a:off x="7497093" y="3364463"/>
                <a:ext cx="188280" cy="94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5BBAE59-EC00-055F-1ADB-CD1C4372672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79453" y="3346823"/>
                  <a:ext cx="223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1CA82B4-D794-D76A-4412-20EB0E2D1B81}"/>
                    </a:ext>
                  </a:extLst>
                </p14:cNvPr>
                <p14:cNvContentPartPr/>
                <p14:nvPr/>
              </p14:nvContentPartPr>
              <p14:xfrm>
                <a:off x="7994613" y="3156023"/>
                <a:ext cx="183600" cy="18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1CA82B4-D794-D76A-4412-20EB0E2D1B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76973" y="3138383"/>
                  <a:ext cx="219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C52890-05C9-4C7C-5880-48C4E2BADDB2}"/>
                    </a:ext>
                  </a:extLst>
                </p14:cNvPr>
                <p14:cNvContentPartPr/>
                <p14:nvPr/>
              </p14:nvContentPartPr>
              <p14:xfrm>
                <a:off x="8418693" y="2776223"/>
                <a:ext cx="25920" cy="2757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C52890-05C9-4C7C-5880-48C4E2BADD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01053" y="2758583"/>
                  <a:ext cx="61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85264D2-4F6C-01C7-1EF4-66DF1474149D}"/>
                    </a:ext>
                  </a:extLst>
                </p14:cNvPr>
                <p14:cNvContentPartPr/>
                <p14:nvPr/>
              </p14:nvContentPartPr>
              <p14:xfrm>
                <a:off x="8314653" y="3066743"/>
                <a:ext cx="282960" cy="32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85264D2-4F6C-01C7-1EF4-66DF147414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96653" y="3049103"/>
                  <a:ext cx="318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2D4E100-491A-D008-144C-0F6BABD5AAEA}"/>
                    </a:ext>
                  </a:extLst>
                </p14:cNvPr>
                <p14:cNvContentPartPr/>
                <p14:nvPr/>
              </p14:nvContentPartPr>
              <p14:xfrm>
                <a:off x="8394573" y="3178703"/>
                <a:ext cx="88560" cy="151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2D4E100-491A-D008-144C-0F6BABD5AA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76933" y="3161063"/>
                  <a:ext cx="124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75B2CC1-2853-BDC5-B7C3-1843B50EDD04}"/>
                    </a:ext>
                  </a:extLst>
                </p14:cNvPr>
                <p14:cNvContentPartPr/>
                <p14:nvPr/>
              </p14:nvContentPartPr>
              <p14:xfrm>
                <a:off x="8400693" y="3177623"/>
                <a:ext cx="120960" cy="1699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75B2CC1-2853-BDC5-B7C3-1843B50EDD0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83053" y="3159983"/>
                  <a:ext cx="156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0C716E1-E77E-0ECF-B6EF-6CBE7212997C}"/>
                    </a:ext>
                  </a:extLst>
                </p14:cNvPr>
                <p14:cNvContentPartPr/>
                <p14:nvPr/>
              </p14:nvContentPartPr>
              <p14:xfrm>
                <a:off x="7367133" y="3474263"/>
                <a:ext cx="1289520" cy="118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0C716E1-E77E-0ECF-B6EF-6CBE7212997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49133" y="3456623"/>
                  <a:ext cx="1325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610E17A-A6FB-D23A-9D2A-6DB25A26F0B4}"/>
                    </a:ext>
                  </a:extLst>
                </p14:cNvPr>
                <p14:cNvContentPartPr/>
                <p14:nvPr/>
              </p14:nvContentPartPr>
              <p14:xfrm>
                <a:off x="7606533" y="3683783"/>
                <a:ext cx="111240" cy="133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610E17A-A6FB-D23A-9D2A-6DB25A26F0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88533" y="3665783"/>
                  <a:ext cx="146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0D47450-89AA-56DC-229E-428F9E7B0E1B}"/>
                    </a:ext>
                  </a:extLst>
                </p14:cNvPr>
                <p14:cNvContentPartPr/>
                <p14:nvPr/>
              </p14:nvContentPartPr>
              <p14:xfrm>
                <a:off x="7577733" y="3675143"/>
                <a:ext cx="142920" cy="167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0D47450-89AA-56DC-229E-428F9E7B0E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60093" y="3657503"/>
                  <a:ext cx="178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9832AA8-802D-D219-02A3-6CA198083CDF}"/>
                    </a:ext>
                  </a:extLst>
                </p14:cNvPr>
                <p14:cNvContentPartPr/>
                <p14:nvPr/>
              </p14:nvContentPartPr>
              <p14:xfrm>
                <a:off x="7543893" y="3870623"/>
                <a:ext cx="254160" cy="12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9832AA8-802D-D219-02A3-6CA198083C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25893" y="3852983"/>
                  <a:ext cx="289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7DCD07C-C373-0B00-BFE7-859481C5984C}"/>
                    </a:ext>
                  </a:extLst>
                </p14:cNvPr>
                <p14:cNvContentPartPr/>
                <p14:nvPr/>
              </p14:nvContentPartPr>
              <p14:xfrm>
                <a:off x="7651173" y="3948383"/>
                <a:ext cx="77760" cy="148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7DCD07C-C373-0B00-BFE7-859481C5984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33533" y="3930743"/>
                  <a:ext cx="113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553D162-5ED4-5B20-9DC5-FBC247DB2892}"/>
                    </a:ext>
                  </a:extLst>
                </p14:cNvPr>
                <p14:cNvContentPartPr/>
                <p14:nvPr/>
              </p14:nvContentPartPr>
              <p14:xfrm>
                <a:off x="7601493" y="4012823"/>
                <a:ext cx="191520" cy="77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553D162-5ED4-5B20-9DC5-FBC247DB289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83853" y="3994823"/>
                  <a:ext cx="227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C8270EB-2BEB-5696-CDB7-DBF2355A3182}"/>
                    </a:ext>
                  </a:extLst>
                </p14:cNvPr>
                <p14:cNvContentPartPr/>
                <p14:nvPr/>
              </p14:nvContentPartPr>
              <p14:xfrm>
                <a:off x="8035293" y="3870623"/>
                <a:ext cx="159120" cy="176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C8270EB-2BEB-5696-CDB7-DBF2355A318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17293" y="3852983"/>
                  <a:ext cx="194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013E7FE-459C-D49B-8B00-8B3ECF5DA01E}"/>
                    </a:ext>
                  </a:extLst>
                </p14:cNvPr>
                <p14:cNvContentPartPr/>
                <p14:nvPr/>
              </p14:nvContentPartPr>
              <p14:xfrm>
                <a:off x="8420493" y="3621503"/>
                <a:ext cx="16200" cy="167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013E7FE-459C-D49B-8B00-8B3ECF5DA0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02493" y="3603503"/>
                  <a:ext cx="5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F01E541-1E11-722E-3FA5-BD0D228953C0}"/>
                    </a:ext>
                  </a:extLst>
                </p14:cNvPr>
                <p14:cNvContentPartPr/>
                <p14:nvPr/>
              </p14:nvContentPartPr>
              <p14:xfrm>
                <a:off x="8336613" y="3809783"/>
                <a:ext cx="206280" cy="17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F01E541-1E11-722E-3FA5-BD0D228953C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18973" y="3791783"/>
                  <a:ext cx="241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A2D484F-D1E1-B39C-F7A0-E0E37BE27922}"/>
                    </a:ext>
                  </a:extLst>
                </p14:cNvPr>
                <p14:cNvContentPartPr/>
                <p14:nvPr/>
              </p14:nvContentPartPr>
              <p14:xfrm>
                <a:off x="8418693" y="3885383"/>
                <a:ext cx="58320" cy="134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A2D484F-D1E1-B39C-F7A0-E0E37BE2792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01053" y="3867383"/>
                  <a:ext cx="93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3D0F6CA-8CE1-1E90-2829-CEFA7A8C4EB0}"/>
                    </a:ext>
                  </a:extLst>
                </p14:cNvPr>
                <p14:cNvContentPartPr/>
                <p14:nvPr/>
              </p14:nvContentPartPr>
              <p14:xfrm>
                <a:off x="8399253" y="3873863"/>
                <a:ext cx="122400" cy="121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3D0F6CA-8CE1-1E90-2829-CEFA7A8C4EB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81613" y="3856223"/>
                  <a:ext cx="1580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1AC8BB3-960E-89D6-B025-0AE3B8EFE6F4}"/>
              </a:ext>
            </a:extLst>
          </p:cNvPr>
          <p:cNvGrpSpPr/>
          <p:nvPr/>
        </p:nvGrpSpPr>
        <p:grpSpPr>
          <a:xfrm>
            <a:off x="7392333" y="2576783"/>
            <a:ext cx="239040" cy="928080"/>
            <a:chOff x="7392333" y="2576783"/>
            <a:chExt cx="239040" cy="9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1A480CB-2C7A-5CF5-BDCA-0A1D7DF203A5}"/>
                    </a:ext>
                  </a:extLst>
                </p14:cNvPr>
                <p14:cNvContentPartPr/>
                <p14:nvPr/>
              </p14:nvContentPartPr>
              <p14:xfrm>
                <a:off x="7523373" y="2870903"/>
                <a:ext cx="108000" cy="633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1A480CB-2C7A-5CF5-BDCA-0A1D7DF203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05373" y="2852903"/>
                  <a:ext cx="14364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C7F87BE-2738-9DD4-13E9-D24DE5ED2E2A}"/>
                    </a:ext>
                  </a:extLst>
                </p14:cNvPr>
                <p14:cNvContentPartPr/>
                <p14:nvPr/>
              </p14:nvContentPartPr>
              <p14:xfrm>
                <a:off x="7392333" y="2576783"/>
                <a:ext cx="164880" cy="222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C7F87BE-2738-9DD4-13E9-D24DE5ED2E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74333" y="2559143"/>
                  <a:ext cx="20052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ABBA7A4-73DB-EF3A-FD46-BB04A66309B1}"/>
              </a:ext>
            </a:extLst>
          </p:cNvPr>
          <p:cNvGrpSpPr/>
          <p:nvPr/>
        </p:nvGrpSpPr>
        <p:grpSpPr>
          <a:xfrm>
            <a:off x="7415013" y="3632663"/>
            <a:ext cx="267480" cy="519840"/>
            <a:chOff x="7415013" y="3632663"/>
            <a:chExt cx="26748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1EA3F33-C9C1-857C-2B3E-B3BCB8B688AD}"/>
                    </a:ext>
                  </a:extLst>
                </p14:cNvPr>
                <p14:cNvContentPartPr/>
                <p14:nvPr/>
              </p14:nvContentPartPr>
              <p14:xfrm>
                <a:off x="7637133" y="3632663"/>
                <a:ext cx="45360" cy="5198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1EA3F33-C9C1-857C-2B3E-B3BCB8B688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19493" y="3614663"/>
                  <a:ext cx="810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2BE4E43-5DC7-CB8B-26DA-DA35BCFB4BD6}"/>
                    </a:ext>
                  </a:extLst>
                </p14:cNvPr>
                <p14:cNvContentPartPr/>
                <p14:nvPr/>
              </p14:nvContentPartPr>
              <p14:xfrm>
                <a:off x="7415013" y="3769103"/>
                <a:ext cx="42480" cy="214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2BE4E43-5DC7-CB8B-26DA-DA35BCFB4BD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97373" y="3751103"/>
                  <a:ext cx="7812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7AB7ABB-F57A-2A7D-6DDF-281A30C35162}"/>
                  </a:ext>
                </a:extLst>
              </p14:cNvPr>
              <p14:cNvContentPartPr/>
              <p14:nvPr/>
            </p14:nvContentPartPr>
            <p14:xfrm>
              <a:off x="8855373" y="3356903"/>
              <a:ext cx="165240" cy="2628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7AB7ABB-F57A-2A7D-6DDF-281A30C3516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837373" y="3339263"/>
                <a:ext cx="200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547E99B-BA49-C86B-B1AA-5DBB1E1BE105}"/>
                  </a:ext>
                </a:extLst>
              </p14:cNvPr>
              <p14:cNvContentPartPr/>
              <p14:nvPr/>
            </p14:nvContentPartPr>
            <p14:xfrm>
              <a:off x="8895333" y="3498023"/>
              <a:ext cx="153360" cy="1584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547E99B-BA49-C86B-B1AA-5DBB1E1BE10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877333" y="3480023"/>
                <a:ext cx="1890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FB66C21-4F25-FBEF-B8C3-BB165412E977}"/>
              </a:ext>
            </a:extLst>
          </p:cNvPr>
          <p:cNvGrpSpPr/>
          <p:nvPr/>
        </p:nvGrpSpPr>
        <p:grpSpPr>
          <a:xfrm>
            <a:off x="9428133" y="2883863"/>
            <a:ext cx="812880" cy="850680"/>
            <a:chOff x="9428133" y="2883863"/>
            <a:chExt cx="812880" cy="85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96DBE04-8D78-BD73-8CCB-B885DA636A83}"/>
                    </a:ext>
                  </a:extLst>
                </p14:cNvPr>
                <p14:cNvContentPartPr/>
                <p14:nvPr/>
              </p14:nvContentPartPr>
              <p14:xfrm>
                <a:off x="9428133" y="2953703"/>
                <a:ext cx="231480" cy="307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96DBE04-8D78-BD73-8CCB-B885DA636A8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10493" y="2935703"/>
                  <a:ext cx="267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A76C2B2-344B-2C51-1B82-16884EAD6AF1}"/>
                    </a:ext>
                  </a:extLst>
                </p14:cNvPr>
                <p14:cNvContentPartPr/>
                <p14:nvPr/>
              </p14:nvContentPartPr>
              <p14:xfrm>
                <a:off x="9712533" y="3066383"/>
                <a:ext cx="135360" cy="14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A76C2B2-344B-2C51-1B82-16884EAD6AF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94533" y="3048743"/>
                  <a:ext cx="171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9FE25E-3933-6383-4B75-89A211F6BF9B}"/>
                    </a:ext>
                  </a:extLst>
                </p14:cNvPr>
                <p14:cNvContentPartPr/>
                <p14:nvPr/>
              </p14:nvContentPartPr>
              <p14:xfrm>
                <a:off x="9992613" y="2883863"/>
                <a:ext cx="136080" cy="277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9FE25E-3933-6383-4B75-89A211F6BF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74973" y="2866223"/>
                  <a:ext cx="171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D75698C-5828-0E21-F404-43406811842E}"/>
                    </a:ext>
                  </a:extLst>
                </p14:cNvPr>
                <p14:cNvContentPartPr/>
                <p14:nvPr/>
              </p14:nvContentPartPr>
              <p14:xfrm>
                <a:off x="9455493" y="3313703"/>
                <a:ext cx="785520" cy="71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D75698C-5828-0E21-F404-4340681184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37493" y="3296063"/>
                  <a:ext cx="821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1777682-271B-C13E-FB75-A14D370111A3}"/>
                    </a:ext>
                  </a:extLst>
                </p14:cNvPr>
                <p14:cNvContentPartPr/>
                <p14:nvPr/>
              </p14:nvContentPartPr>
              <p14:xfrm>
                <a:off x="9664293" y="3464543"/>
                <a:ext cx="32400" cy="2700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1777682-271B-C13E-FB75-A14D370111A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46653" y="3446543"/>
                  <a:ext cx="68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C5A828F-C651-ABE9-515E-4CD8C009F221}"/>
                    </a:ext>
                  </a:extLst>
                </p14:cNvPr>
                <p14:cNvContentPartPr/>
                <p14:nvPr/>
              </p14:nvContentPartPr>
              <p14:xfrm>
                <a:off x="9763653" y="3585503"/>
                <a:ext cx="140400" cy="10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C5A828F-C651-ABE9-515E-4CD8C009F22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46013" y="3567503"/>
                  <a:ext cx="176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8DE8063-09C6-75DF-B6C0-81747FEE8EF1}"/>
                    </a:ext>
                  </a:extLst>
                </p14:cNvPr>
                <p14:cNvContentPartPr/>
                <p14:nvPr/>
              </p14:nvContentPartPr>
              <p14:xfrm>
                <a:off x="9993333" y="3458063"/>
                <a:ext cx="116280" cy="195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8DE8063-09C6-75DF-B6C0-81747FEE8E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5333" y="3440423"/>
                  <a:ext cx="15192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1B3AF06-4681-1F29-67EF-939C44935D33}"/>
              </a:ext>
            </a:extLst>
          </p:cNvPr>
          <p:cNvGrpSpPr/>
          <p:nvPr/>
        </p:nvGrpSpPr>
        <p:grpSpPr>
          <a:xfrm>
            <a:off x="10487613" y="2897543"/>
            <a:ext cx="1459080" cy="614160"/>
            <a:chOff x="10487613" y="2897543"/>
            <a:chExt cx="1459080" cy="6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DFDFBF9-A08E-DC0B-283B-EECA29240EDC}"/>
                    </a:ext>
                  </a:extLst>
                </p14:cNvPr>
                <p14:cNvContentPartPr/>
                <p14:nvPr/>
              </p14:nvContentPartPr>
              <p14:xfrm>
                <a:off x="10487613" y="3229463"/>
                <a:ext cx="106200" cy="18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DFDFBF9-A08E-DC0B-283B-EECA29240ED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69613" y="3211463"/>
                  <a:ext cx="141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81B8CFC-F283-4F11-ED61-EACCAF08C0CB}"/>
                    </a:ext>
                  </a:extLst>
                </p14:cNvPr>
                <p14:cNvContentPartPr/>
                <p14:nvPr/>
              </p14:nvContentPartPr>
              <p14:xfrm>
                <a:off x="10523253" y="3347183"/>
                <a:ext cx="99720" cy="24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81B8CFC-F283-4F11-ED61-EACCAF08C0C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05253" y="3329543"/>
                  <a:ext cx="135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70A15BE-9473-C96F-03F6-E7AA62AC032F}"/>
                    </a:ext>
                  </a:extLst>
                </p14:cNvPr>
                <p14:cNvContentPartPr/>
                <p14:nvPr/>
              </p14:nvContentPartPr>
              <p14:xfrm>
                <a:off x="10838253" y="2897543"/>
                <a:ext cx="214560" cy="257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70A15BE-9473-C96F-03F6-E7AA62AC032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20613" y="2879903"/>
                  <a:ext cx="250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3270D6E-B9A4-26E5-D7DE-63B23CE5515F}"/>
                    </a:ext>
                  </a:extLst>
                </p14:cNvPr>
                <p14:cNvContentPartPr/>
                <p14:nvPr/>
              </p14:nvContentPartPr>
              <p14:xfrm>
                <a:off x="10826373" y="3169703"/>
                <a:ext cx="350280" cy="86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3270D6E-B9A4-26E5-D7DE-63B23CE5515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08373" y="3151703"/>
                  <a:ext cx="385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2E99C68-F365-5188-5F79-E8AE9F18B749}"/>
                    </a:ext>
                  </a:extLst>
                </p14:cNvPr>
                <p14:cNvContentPartPr/>
                <p14:nvPr/>
              </p14:nvContentPartPr>
              <p14:xfrm>
                <a:off x="10986573" y="3288863"/>
                <a:ext cx="45720" cy="2228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2E99C68-F365-5188-5F79-E8AE9F18B74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68933" y="3271223"/>
                  <a:ext cx="81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7DC88BA-3E35-B03C-F4B3-4E0D0EEE448A}"/>
                    </a:ext>
                  </a:extLst>
                </p14:cNvPr>
                <p14:cNvContentPartPr/>
                <p14:nvPr/>
              </p14:nvContentPartPr>
              <p14:xfrm>
                <a:off x="11283933" y="3134783"/>
                <a:ext cx="145080" cy="86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7DC88BA-3E35-B03C-F4B3-4E0D0EEE44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65933" y="3116783"/>
                  <a:ext cx="180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2843DCD-698A-873E-1018-EAF4BCA610CB}"/>
                    </a:ext>
                  </a:extLst>
                </p14:cNvPr>
                <p14:cNvContentPartPr/>
                <p14:nvPr/>
              </p14:nvContentPartPr>
              <p14:xfrm>
                <a:off x="11282133" y="3237743"/>
                <a:ext cx="168840" cy="518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2843DCD-698A-873E-1018-EAF4BCA610C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64493" y="3219743"/>
                  <a:ext cx="204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99EA27F-49E1-0637-BFB3-7DF894286614}"/>
                    </a:ext>
                  </a:extLst>
                </p14:cNvPr>
                <p14:cNvContentPartPr/>
                <p14:nvPr/>
              </p14:nvContentPartPr>
              <p14:xfrm>
                <a:off x="11583813" y="2935703"/>
                <a:ext cx="362880" cy="407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99EA27F-49E1-0637-BFB3-7DF89428661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66173" y="2918063"/>
                  <a:ext cx="39852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048B1F5-7C67-9ABF-C9E4-45D53C68CCD2}"/>
              </a:ext>
            </a:extLst>
          </p:cNvPr>
          <p:cNvGrpSpPr/>
          <p:nvPr/>
        </p:nvGrpSpPr>
        <p:grpSpPr>
          <a:xfrm>
            <a:off x="1269550" y="3199583"/>
            <a:ext cx="4304783" cy="2188440"/>
            <a:chOff x="1269550" y="3199583"/>
            <a:chExt cx="4304783" cy="21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C420D1D-68F1-CBCC-9FDE-670F9BD796EB}"/>
                    </a:ext>
                  </a:extLst>
                </p14:cNvPr>
                <p14:cNvContentPartPr/>
                <p14:nvPr/>
              </p14:nvContentPartPr>
              <p14:xfrm>
                <a:off x="1269550" y="3618623"/>
                <a:ext cx="228240" cy="240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C420D1D-68F1-CBCC-9FDE-670F9BD796E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51550" y="3600623"/>
                  <a:ext cx="263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4191AB-F975-F946-7C53-9F9F317D29E0}"/>
                    </a:ext>
                  </a:extLst>
                </p14:cNvPr>
                <p14:cNvContentPartPr/>
                <p14:nvPr/>
              </p14:nvContentPartPr>
              <p14:xfrm>
                <a:off x="1296910" y="3544103"/>
                <a:ext cx="152640" cy="73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4191AB-F975-F946-7C53-9F9F317D29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79270" y="3526463"/>
                  <a:ext cx="188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6563614-4153-0E30-7E15-500B09AD6A8D}"/>
                    </a:ext>
                  </a:extLst>
                </p14:cNvPr>
                <p14:cNvContentPartPr/>
                <p14:nvPr/>
              </p14:nvContentPartPr>
              <p14:xfrm>
                <a:off x="1619470" y="3568223"/>
                <a:ext cx="15120" cy="214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6563614-4153-0E30-7E15-500B09AD6A8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01830" y="3550223"/>
                  <a:ext cx="50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8AB12A-97B5-561F-248A-166BBC4B4C6B}"/>
                    </a:ext>
                  </a:extLst>
                </p14:cNvPr>
                <p14:cNvContentPartPr/>
                <p14:nvPr/>
              </p14:nvContentPartPr>
              <p14:xfrm>
                <a:off x="1560070" y="3634103"/>
                <a:ext cx="168840" cy="51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8AB12A-97B5-561F-248A-166BBC4B4C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42430" y="3616463"/>
                  <a:ext cx="204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1657917-3A2A-83A2-AC63-430AEA9C192D}"/>
                    </a:ext>
                  </a:extLst>
                </p14:cNvPr>
                <p14:cNvContentPartPr/>
                <p14:nvPr/>
              </p14:nvContentPartPr>
              <p14:xfrm>
                <a:off x="1635670" y="3394343"/>
                <a:ext cx="189720" cy="136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1657917-3A2A-83A2-AC63-430AEA9C19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17670" y="3376343"/>
                  <a:ext cx="225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57C423-E271-3E7B-2652-09BE40113723}"/>
                    </a:ext>
                  </a:extLst>
                </p14:cNvPr>
                <p14:cNvContentPartPr/>
                <p14:nvPr/>
              </p14:nvContentPartPr>
              <p14:xfrm>
                <a:off x="1463950" y="3416303"/>
                <a:ext cx="1069200" cy="533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57C423-E271-3E7B-2652-09BE401137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46310" y="3398303"/>
                  <a:ext cx="11048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71ED4E-8371-EED1-8B91-FF14AC7AAEA3}"/>
                    </a:ext>
                  </a:extLst>
                </p14:cNvPr>
                <p14:cNvContentPartPr/>
                <p14:nvPr/>
              </p14:nvContentPartPr>
              <p14:xfrm>
                <a:off x="1972630" y="3444383"/>
                <a:ext cx="120600" cy="63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71ED4E-8371-EED1-8B91-FF14AC7AAEA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54630" y="3426743"/>
                  <a:ext cx="156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0DF33BD-8B8E-48D4-1FF5-8A8EC6695BAE}"/>
                    </a:ext>
                  </a:extLst>
                </p14:cNvPr>
                <p14:cNvContentPartPr/>
                <p14:nvPr/>
              </p14:nvContentPartPr>
              <p14:xfrm>
                <a:off x="2041030" y="3199583"/>
                <a:ext cx="259200" cy="206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0DF33BD-8B8E-48D4-1FF5-8A8EC6695BA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23390" y="3181943"/>
                  <a:ext cx="294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1A5DB1-0FCE-05B4-176E-289941190B76}"/>
                    </a:ext>
                  </a:extLst>
                </p14:cNvPr>
                <p14:cNvContentPartPr/>
                <p14:nvPr/>
              </p14:nvContentPartPr>
              <p14:xfrm>
                <a:off x="2067310" y="3892223"/>
                <a:ext cx="6840" cy="272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1A5DB1-0FCE-05B4-176E-289941190B7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49670" y="3874583"/>
                  <a:ext cx="42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8DE696-04AC-E19E-B3C5-1B4AF8C0E3DF}"/>
                    </a:ext>
                  </a:extLst>
                </p14:cNvPr>
                <p14:cNvContentPartPr/>
                <p14:nvPr/>
              </p14:nvContentPartPr>
              <p14:xfrm>
                <a:off x="1924030" y="3921023"/>
                <a:ext cx="280080" cy="132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8DE696-04AC-E19E-B3C5-1B4AF8C0E3D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906390" y="3903023"/>
                  <a:ext cx="315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4AE5B15-DD3A-61D7-B051-4F5C1071570A}"/>
                    </a:ext>
                  </a:extLst>
                </p14:cNvPr>
                <p14:cNvContentPartPr/>
                <p14:nvPr/>
              </p14:nvContentPartPr>
              <p14:xfrm>
                <a:off x="2096470" y="3794303"/>
                <a:ext cx="207360" cy="84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4AE5B15-DD3A-61D7-B051-4F5C1071570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78830" y="3776303"/>
                  <a:ext cx="243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9BC319-44CB-73B1-6870-EA4A5FB941F3}"/>
                    </a:ext>
                  </a:extLst>
                </p14:cNvPr>
                <p14:cNvContentPartPr/>
                <p14:nvPr/>
              </p14:nvContentPartPr>
              <p14:xfrm>
                <a:off x="3060550" y="4134863"/>
                <a:ext cx="136800" cy="326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9BC319-44CB-73B1-6870-EA4A5FB941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42910" y="4116863"/>
                  <a:ext cx="172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93B383-7A29-7C5A-DE9A-2C13AE9CC8AC}"/>
                    </a:ext>
                  </a:extLst>
                </p14:cNvPr>
                <p14:cNvContentPartPr/>
                <p14:nvPr/>
              </p14:nvContentPartPr>
              <p14:xfrm>
                <a:off x="3073870" y="4093103"/>
                <a:ext cx="266400" cy="320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93B383-7A29-7C5A-DE9A-2C13AE9CC8A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56230" y="4075463"/>
                  <a:ext cx="3020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47B617C-E048-A87B-4CCE-705831F75D61}"/>
                    </a:ext>
                  </a:extLst>
                </p14:cNvPr>
                <p14:cNvContentPartPr/>
                <p14:nvPr/>
              </p14:nvContentPartPr>
              <p14:xfrm>
                <a:off x="3391750" y="4264823"/>
                <a:ext cx="96480" cy="111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47B617C-E048-A87B-4CCE-705831F75D6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74110" y="4246823"/>
                  <a:ext cx="132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4020926-E3C4-5E83-ED9A-3AC91480F1B5}"/>
                    </a:ext>
                  </a:extLst>
                </p14:cNvPr>
                <p14:cNvContentPartPr/>
                <p14:nvPr/>
              </p14:nvContentPartPr>
              <p14:xfrm>
                <a:off x="3556990" y="4153943"/>
                <a:ext cx="131760" cy="134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4020926-E3C4-5E83-ED9A-3AC91480F1B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39350" y="4135943"/>
                  <a:ext cx="167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7A8BE3-9348-FEF7-F994-6ABED3323F0B}"/>
                    </a:ext>
                  </a:extLst>
                </p14:cNvPr>
                <p14:cNvContentPartPr/>
                <p14:nvPr/>
              </p14:nvContentPartPr>
              <p14:xfrm>
                <a:off x="3712870" y="4106423"/>
                <a:ext cx="127080" cy="114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7A8BE3-9348-FEF7-F994-6ABED3323F0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694870" y="4088783"/>
                  <a:ext cx="162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F85D509-3525-544F-08C7-3FECCF326DAC}"/>
                    </a:ext>
                  </a:extLst>
                </p14:cNvPr>
                <p14:cNvContentPartPr/>
                <p14:nvPr/>
              </p14:nvContentPartPr>
              <p14:xfrm>
                <a:off x="3816190" y="4025063"/>
                <a:ext cx="66960" cy="187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F85D509-3525-544F-08C7-3FECCF326D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98550" y="4007423"/>
                  <a:ext cx="102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A56E364-D747-A61F-56FA-D1B1BE41F6FF}"/>
                    </a:ext>
                  </a:extLst>
                </p14:cNvPr>
                <p14:cNvContentPartPr/>
                <p14:nvPr/>
              </p14:nvContentPartPr>
              <p14:xfrm>
                <a:off x="3932470" y="4038383"/>
                <a:ext cx="117720" cy="102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A56E364-D747-A61F-56FA-D1B1BE41F6F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14470" y="4020383"/>
                  <a:ext cx="153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A9CBCD8-91C0-916B-BB93-8B51DD1975A2}"/>
                    </a:ext>
                  </a:extLst>
                </p14:cNvPr>
                <p14:cNvContentPartPr/>
                <p14:nvPr/>
              </p14:nvContentPartPr>
              <p14:xfrm>
                <a:off x="3953710" y="3774143"/>
                <a:ext cx="212040" cy="298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A9CBCD8-91C0-916B-BB93-8B51DD1975A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35710" y="3756143"/>
                  <a:ext cx="247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6C0534F-9844-BADF-6408-49E8FCEF75FC}"/>
                    </a:ext>
                  </a:extLst>
                </p14:cNvPr>
                <p14:cNvContentPartPr/>
                <p14:nvPr/>
              </p14:nvContentPartPr>
              <p14:xfrm>
                <a:off x="4028590" y="3949463"/>
                <a:ext cx="114480" cy="30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6C0534F-9844-BADF-6408-49E8FCEF75F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10950" y="3931823"/>
                  <a:ext cx="150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FE6C9A-1133-B497-6FA9-A814C5C46356}"/>
                    </a:ext>
                  </a:extLst>
                </p14:cNvPr>
                <p14:cNvContentPartPr/>
                <p14:nvPr/>
              </p14:nvContentPartPr>
              <p14:xfrm>
                <a:off x="4194910" y="3919943"/>
                <a:ext cx="60840" cy="115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FE6C9A-1133-B497-6FA9-A814C5C4635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76910" y="3902303"/>
                  <a:ext cx="96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B9ECC6-44D7-4D3B-9CD8-7E3E3E7C21D9}"/>
                    </a:ext>
                  </a:extLst>
                </p14:cNvPr>
                <p14:cNvContentPartPr/>
                <p14:nvPr/>
              </p14:nvContentPartPr>
              <p14:xfrm>
                <a:off x="4304350" y="3793943"/>
                <a:ext cx="111600" cy="174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B9ECC6-44D7-4D3B-9CD8-7E3E3E7C21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86350" y="3776303"/>
                  <a:ext cx="147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463096D-8DC9-5E09-4D3F-873C2FC66DDA}"/>
                    </a:ext>
                  </a:extLst>
                </p14:cNvPr>
                <p14:cNvContentPartPr/>
                <p14:nvPr/>
              </p14:nvContentPartPr>
              <p14:xfrm>
                <a:off x="3707830" y="4458503"/>
                <a:ext cx="202320" cy="231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463096D-8DC9-5E09-4D3F-873C2FC66DD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89830" y="4440863"/>
                  <a:ext cx="237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E1352A0-D232-16C2-64BF-ACF78555E50E}"/>
                    </a:ext>
                  </a:extLst>
                </p14:cNvPr>
                <p14:cNvContentPartPr/>
                <p14:nvPr/>
              </p14:nvContentPartPr>
              <p14:xfrm>
                <a:off x="4001230" y="4475783"/>
                <a:ext cx="158040" cy="152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E1352A0-D232-16C2-64BF-ACF78555E50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83590" y="4457783"/>
                  <a:ext cx="193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DE5C28-3C1C-0170-D43A-19BE98553B49}"/>
                    </a:ext>
                  </a:extLst>
                </p14:cNvPr>
                <p14:cNvContentPartPr/>
                <p14:nvPr/>
              </p14:nvContentPartPr>
              <p14:xfrm>
                <a:off x="4130110" y="4468943"/>
                <a:ext cx="178200" cy="213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DE5C28-3C1C-0170-D43A-19BE98553B4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12110" y="4450943"/>
                  <a:ext cx="213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BF321D5-6D26-6A0F-D210-7646E5BBD696}"/>
                    </a:ext>
                  </a:extLst>
                </p14:cNvPr>
                <p14:cNvContentPartPr/>
                <p14:nvPr/>
              </p14:nvContentPartPr>
              <p14:xfrm>
                <a:off x="4274470" y="4358783"/>
                <a:ext cx="230040" cy="148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BF321D5-6D26-6A0F-D210-7646E5BBD69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56470" y="4341143"/>
                  <a:ext cx="265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1F2E4B2-C547-BEA2-960E-F27796EF0DB5}"/>
                    </a:ext>
                  </a:extLst>
                </p14:cNvPr>
                <p14:cNvContentPartPr/>
                <p14:nvPr/>
              </p14:nvContentPartPr>
              <p14:xfrm>
                <a:off x="4485790" y="4270943"/>
                <a:ext cx="182160" cy="154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1F2E4B2-C547-BEA2-960E-F27796EF0DB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67790" y="4252943"/>
                  <a:ext cx="217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F7F277-1A16-62D4-A3FB-F2A3B2402186}"/>
                    </a:ext>
                  </a:extLst>
                </p14:cNvPr>
                <p14:cNvContentPartPr/>
                <p14:nvPr/>
              </p14:nvContentPartPr>
              <p14:xfrm>
                <a:off x="3829870" y="5099663"/>
                <a:ext cx="154080" cy="26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F7F277-1A16-62D4-A3FB-F2A3B240218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12230" y="5082023"/>
                  <a:ext cx="189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4010906-3740-B828-101B-4868DD134D6F}"/>
                    </a:ext>
                  </a:extLst>
                </p14:cNvPr>
                <p14:cNvContentPartPr/>
                <p14:nvPr/>
              </p14:nvContentPartPr>
              <p14:xfrm>
                <a:off x="3876310" y="5153663"/>
                <a:ext cx="170640" cy="78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4010906-3740-B828-101B-4868DD134D6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58670" y="5135663"/>
                  <a:ext cx="206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DA4403C-A6C0-498B-62A4-E367A4F69B3C}"/>
                    </a:ext>
                  </a:extLst>
                </p14:cNvPr>
                <p14:cNvContentPartPr/>
                <p14:nvPr/>
              </p14:nvContentPartPr>
              <p14:xfrm>
                <a:off x="4156030" y="4902383"/>
                <a:ext cx="213120" cy="229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DA4403C-A6C0-498B-62A4-E367A4F69B3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138390" y="4884383"/>
                  <a:ext cx="248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3CEC69-AADE-B0E9-0620-422576E3419C}"/>
                    </a:ext>
                  </a:extLst>
                </p14:cNvPr>
                <p14:cNvContentPartPr/>
                <p14:nvPr/>
              </p14:nvContentPartPr>
              <p14:xfrm>
                <a:off x="4441510" y="4921103"/>
                <a:ext cx="109080" cy="144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3CEC69-AADE-B0E9-0620-422576E3419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23870" y="4903103"/>
                  <a:ext cx="144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BE0FA84-94C3-5FCD-80C9-9D174BD8A2E2}"/>
                    </a:ext>
                  </a:extLst>
                </p14:cNvPr>
                <p14:cNvContentPartPr/>
                <p14:nvPr/>
              </p14:nvContentPartPr>
              <p14:xfrm>
                <a:off x="4571110" y="4886903"/>
                <a:ext cx="116280" cy="89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BE0FA84-94C3-5FCD-80C9-9D174BD8A2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53110" y="4869263"/>
                  <a:ext cx="151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DAED9D3-6A00-A660-237D-0C5FE0DBD33F}"/>
                    </a:ext>
                  </a:extLst>
                </p14:cNvPr>
                <p14:cNvContentPartPr/>
                <p14:nvPr/>
              </p14:nvContentPartPr>
              <p14:xfrm>
                <a:off x="4685590" y="4794383"/>
                <a:ext cx="67680" cy="128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DAED9D3-6A00-A660-237D-0C5FE0DBD33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67950" y="4776743"/>
                  <a:ext cx="10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1F0277D-5A67-AA21-49A8-8AD8FB821211}"/>
                    </a:ext>
                  </a:extLst>
                </p14:cNvPr>
                <p14:cNvContentPartPr/>
                <p14:nvPr/>
              </p14:nvContentPartPr>
              <p14:xfrm>
                <a:off x="4789270" y="4738223"/>
                <a:ext cx="162720" cy="127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1F0277D-5A67-AA21-49A8-8AD8FB82121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71630" y="4720583"/>
                  <a:ext cx="19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FB4A7B6-8152-98E5-F87A-58C9EFF5DCF9}"/>
                    </a:ext>
                  </a:extLst>
                </p14:cNvPr>
                <p14:cNvContentPartPr/>
                <p14:nvPr/>
              </p14:nvContentPartPr>
              <p14:xfrm>
                <a:off x="4994830" y="4764143"/>
                <a:ext cx="18360" cy="30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FB4A7B6-8152-98E5-F87A-58C9EFF5DC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977190" y="4746143"/>
                  <a:ext cx="54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41458C-A908-CFCD-9A6F-BFD1B05C49EB}"/>
                    </a:ext>
                  </a:extLst>
                </p14:cNvPr>
                <p14:cNvContentPartPr/>
                <p14:nvPr/>
              </p14:nvContentPartPr>
              <p14:xfrm>
                <a:off x="4923190" y="4662263"/>
                <a:ext cx="203760" cy="71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41458C-A908-CFCD-9A6F-BFD1B05C49E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905550" y="4644623"/>
                  <a:ext cx="239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F5F1445-926F-2DDD-1A2E-3B7B0217AA9F}"/>
                    </a:ext>
                  </a:extLst>
                </p14:cNvPr>
                <p14:cNvContentPartPr/>
                <p14:nvPr/>
              </p14:nvContentPartPr>
              <p14:xfrm>
                <a:off x="5160430" y="4639943"/>
                <a:ext cx="66240" cy="60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F5F1445-926F-2DDD-1A2E-3B7B0217AA9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42430" y="4622303"/>
                  <a:ext cx="101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F84E8A1-ED01-B72A-3015-AB52F29ECD10}"/>
                    </a:ext>
                  </a:extLst>
                </p14:cNvPr>
                <p14:cNvContentPartPr/>
                <p14:nvPr/>
              </p14:nvContentPartPr>
              <p14:xfrm>
                <a:off x="5095990" y="4379663"/>
                <a:ext cx="201600" cy="268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F84E8A1-ED01-B72A-3015-AB52F29ECD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78350" y="4362023"/>
                  <a:ext cx="237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AA8563F-7EAE-7426-B711-61AD6F31B465}"/>
                    </a:ext>
                  </a:extLst>
                </p14:cNvPr>
                <p14:cNvContentPartPr/>
                <p14:nvPr/>
              </p14:nvContentPartPr>
              <p14:xfrm>
                <a:off x="5149630" y="4501703"/>
                <a:ext cx="189720" cy="98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AA8563F-7EAE-7426-B711-61AD6F31B46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131630" y="4484063"/>
                  <a:ext cx="225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37E268-BD2B-1147-F8EF-019A51CFD1C0}"/>
                    </a:ext>
                  </a:extLst>
                </p14:cNvPr>
                <p14:cNvContentPartPr/>
                <p14:nvPr/>
              </p14:nvContentPartPr>
              <p14:xfrm>
                <a:off x="5364190" y="4417463"/>
                <a:ext cx="24480" cy="115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37E268-BD2B-1147-F8EF-019A51CFD1C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346550" y="4399463"/>
                  <a:ext cx="60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138CF9F-1E2C-28D5-1A52-E1B57C2BD376}"/>
                    </a:ext>
                  </a:extLst>
                </p14:cNvPr>
                <p14:cNvContentPartPr/>
                <p14:nvPr/>
              </p14:nvContentPartPr>
              <p14:xfrm>
                <a:off x="4675510" y="5141783"/>
                <a:ext cx="222120" cy="246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138CF9F-1E2C-28D5-1A52-E1B57C2BD3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57870" y="5123783"/>
                  <a:ext cx="257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4E88B43-2369-8DD2-A159-2B8E22FCA338}"/>
                    </a:ext>
                  </a:extLst>
                </p14:cNvPr>
                <p14:cNvContentPartPr/>
                <p14:nvPr/>
              </p14:nvContentPartPr>
              <p14:xfrm>
                <a:off x="4940110" y="5115143"/>
                <a:ext cx="145440" cy="165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4E88B43-2369-8DD2-A159-2B8E22FCA33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22110" y="5097143"/>
                  <a:ext cx="181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328E2E-797D-F6F6-ABF9-C6DFFC40C442}"/>
                    </a:ext>
                  </a:extLst>
                </p14:cNvPr>
                <p14:cNvContentPartPr/>
                <p14:nvPr/>
              </p14:nvContentPartPr>
              <p14:xfrm>
                <a:off x="5093470" y="5036303"/>
                <a:ext cx="226440" cy="249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328E2E-797D-F6F6-ABF9-C6DFFC40C44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75470" y="5018303"/>
                  <a:ext cx="2620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31AE120-7645-A4E1-A6E3-30456275D652}"/>
                    </a:ext>
                  </a:extLst>
                </p14:cNvPr>
                <p14:cNvContentPartPr/>
                <p14:nvPr/>
              </p14:nvContentPartPr>
              <p14:xfrm>
                <a:off x="5218030" y="4920743"/>
                <a:ext cx="191520" cy="176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31AE120-7645-A4E1-A6E3-30456275D65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00390" y="4902743"/>
                  <a:ext cx="227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76637DB-0B80-B90C-7458-BDBA51FB17DD}"/>
                    </a:ext>
                  </a:extLst>
                </p14:cNvPr>
                <p14:cNvContentPartPr/>
                <p14:nvPr/>
              </p14:nvContentPartPr>
              <p14:xfrm>
                <a:off x="1436590" y="4919663"/>
                <a:ext cx="252720" cy="75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76637DB-0B80-B90C-7458-BDBA51FB17D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18590" y="4901663"/>
                  <a:ext cx="288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E49A370-CDEC-F179-57CA-C8B29DDEB42F}"/>
                    </a:ext>
                  </a:extLst>
                </p14:cNvPr>
                <p14:cNvContentPartPr/>
                <p14:nvPr/>
              </p14:nvContentPartPr>
              <p14:xfrm>
                <a:off x="1622710" y="5099663"/>
                <a:ext cx="204120" cy="63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E49A370-CDEC-F179-57CA-C8B29DDEB42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605070" y="5081663"/>
                  <a:ext cx="239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C56149E-7D35-64D6-A8A0-DCCED1AAA540}"/>
                    </a:ext>
                  </a:extLst>
                </p14:cNvPr>
                <p14:cNvContentPartPr/>
                <p14:nvPr/>
              </p14:nvContentPartPr>
              <p14:xfrm>
                <a:off x="1940230" y="4644263"/>
                <a:ext cx="217080" cy="240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C56149E-7D35-64D6-A8A0-DCCED1AAA54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22590" y="4626263"/>
                  <a:ext cx="252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12B822-92A9-12D0-0D4F-06963E158270}"/>
                    </a:ext>
                  </a:extLst>
                </p14:cNvPr>
                <p14:cNvContentPartPr/>
                <p14:nvPr/>
              </p14:nvContentPartPr>
              <p14:xfrm>
                <a:off x="1929070" y="4555703"/>
                <a:ext cx="277920" cy="114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12B822-92A9-12D0-0D4F-06963E15827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911070" y="4537703"/>
                  <a:ext cx="313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8000622-4A0D-0A22-5874-1906E8B47E3B}"/>
                    </a:ext>
                  </a:extLst>
                </p14:cNvPr>
                <p14:cNvContentPartPr/>
                <p14:nvPr/>
              </p14:nvContentPartPr>
              <p14:xfrm>
                <a:off x="2004670" y="4899863"/>
                <a:ext cx="322920" cy="158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8000622-4A0D-0A22-5874-1906E8B47E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87030" y="4882223"/>
                  <a:ext cx="358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C44DBBA-0713-E6D5-FD48-CEA72C8BFC72}"/>
                    </a:ext>
                  </a:extLst>
                </p14:cNvPr>
                <p14:cNvContentPartPr/>
                <p14:nvPr/>
              </p14:nvContentPartPr>
              <p14:xfrm>
                <a:off x="2227870" y="5020823"/>
                <a:ext cx="115920" cy="179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C44DBBA-0713-E6D5-FD48-CEA72C8BFC7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209870" y="5002823"/>
                  <a:ext cx="151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18F832C-E738-FACD-FD11-FE4B69D9CFA3}"/>
                    </a:ext>
                  </a:extLst>
                </p14:cNvPr>
                <p14:cNvContentPartPr/>
                <p14:nvPr/>
              </p14:nvContentPartPr>
              <p14:xfrm>
                <a:off x="2433070" y="4760183"/>
                <a:ext cx="87480" cy="35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18F832C-E738-FACD-FD11-FE4B69D9CFA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415070" y="4742543"/>
                  <a:ext cx="123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6AC5802-EA8E-4B00-5538-3716B74E3460}"/>
                    </a:ext>
                  </a:extLst>
                </p14:cNvPr>
                <p14:cNvContentPartPr/>
                <p14:nvPr/>
              </p14:nvContentPartPr>
              <p14:xfrm>
                <a:off x="2523070" y="4818143"/>
                <a:ext cx="93240" cy="87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6AC5802-EA8E-4B00-5538-3716B74E34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05430" y="4800143"/>
                  <a:ext cx="12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62E07F-9C55-319B-B8E4-A5A6FB10C016}"/>
                    </a:ext>
                  </a:extLst>
                </p14:cNvPr>
                <p14:cNvContentPartPr/>
                <p14:nvPr/>
              </p14:nvContentPartPr>
              <p14:xfrm>
                <a:off x="2614150" y="4548863"/>
                <a:ext cx="237600" cy="248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62E07F-9C55-319B-B8E4-A5A6FB10C01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596150" y="4530863"/>
                  <a:ext cx="273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0FED2E2-F369-453E-600E-33299C5CB050}"/>
                    </a:ext>
                  </a:extLst>
                </p14:cNvPr>
                <p14:cNvContentPartPr/>
                <p14:nvPr/>
              </p14:nvContentPartPr>
              <p14:xfrm>
                <a:off x="2629270" y="4372103"/>
                <a:ext cx="249480" cy="171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0FED2E2-F369-453E-600E-33299C5CB05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11270" y="4354103"/>
                  <a:ext cx="285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3C03F44-DB37-4FAA-EE36-69DF534BE15F}"/>
                    </a:ext>
                  </a:extLst>
                </p14:cNvPr>
                <p14:cNvContentPartPr/>
                <p14:nvPr/>
              </p14:nvContentPartPr>
              <p14:xfrm>
                <a:off x="5379933" y="4845143"/>
                <a:ext cx="194400" cy="138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3C03F44-DB37-4FAA-EE36-69DF534BE15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362293" y="4827503"/>
                  <a:ext cx="230040" cy="17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981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75861-10CC-77A8-1366-0D3F8CFC3074}"/>
              </a:ext>
            </a:extLst>
          </p:cNvPr>
          <p:cNvSpPr txBox="1"/>
          <p:nvPr/>
        </p:nvSpPr>
        <p:spPr>
          <a:xfrm>
            <a:off x="0" y="0"/>
            <a:ext cx="1392865" cy="72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D3C63B-4111-7327-DD6B-267B242C7D00}"/>
                  </a:ext>
                </a:extLst>
              </p:cNvPr>
              <p:cNvSpPr txBox="1"/>
              <p:nvPr/>
            </p:nvSpPr>
            <p:spPr>
              <a:xfrm>
                <a:off x="0" y="567250"/>
                <a:ext cx="4457700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D3C63B-4111-7327-DD6B-267B242C7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7250"/>
                <a:ext cx="4457700" cy="1138260"/>
              </a:xfrm>
              <a:prstGeom prst="rect">
                <a:avLst/>
              </a:prstGeom>
              <a:blipFill>
                <a:blip r:embed="rId2"/>
                <a:stretch>
                  <a:fillRect l="-4514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8EB309-B071-E88E-C67E-B47E4900ABD8}"/>
              </a:ext>
            </a:extLst>
          </p:cNvPr>
          <p:cNvCxnSpPr>
            <a:cxnSpLocks/>
          </p:cNvCxnSpPr>
          <p:nvPr/>
        </p:nvCxnSpPr>
        <p:spPr>
          <a:xfrm>
            <a:off x="0" y="2096945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0B4BFA-3F8A-CF10-C7A5-E101A97805BA}"/>
              </a:ext>
            </a:extLst>
          </p:cNvPr>
          <p:cNvCxnSpPr>
            <a:cxnSpLocks/>
          </p:cNvCxnSpPr>
          <p:nvPr/>
        </p:nvCxnSpPr>
        <p:spPr>
          <a:xfrm>
            <a:off x="0" y="418092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28547-961C-2B89-BF72-F04966A88E44}"/>
                  </a:ext>
                </a:extLst>
              </p:cNvPr>
              <p:cNvSpPr txBox="1"/>
              <p:nvPr/>
            </p:nvSpPr>
            <p:spPr>
              <a:xfrm>
                <a:off x="0" y="2347221"/>
                <a:ext cx="4457700" cy="1229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28547-961C-2B89-BF72-F04966A88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7221"/>
                <a:ext cx="4457700" cy="1229439"/>
              </a:xfrm>
              <a:prstGeom prst="rect">
                <a:avLst/>
              </a:prstGeom>
              <a:blipFill>
                <a:blip r:embed="rId3"/>
                <a:stretch>
                  <a:fillRect l="-4514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4745E1-E78D-17A3-91A1-7C03798B70B4}"/>
                  </a:ext>
                </a:extLst>
              </p:cNvPr>
              <p:cNvSpPr txBox="1"/>
              <p:nvPr/>
            </p:nvSpPr>
            <p:spPr>
              <a:xfrm>
                <a:off x="0" y="4396128"/>
                <a:ext cx="4457700" cy="1264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4745E1-E78D-17A3-91A1-7C03798B7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96128"/>
                <a:ext cx="4457700" cy="1264513"/>
              </a:xfrm>
              <a:prstGeom prst="rect">
                <a:avLst/>
              </a:prstGeom>
              <a:blipFill>
                <a:blip r:embed="rId4"/>
                <a:stretch>
                  <a:fillRect l="-4514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BD02753-C4D8-1EF1-2D67-0C3D425A5EB6}"/>
                  </a:ext>
                </a:extLst>
              </p14:cNvPr>
              <p14:cNvContentPartPr/>
              <p14:nvPr/>
            </p14:nvContentPartPr>
            <p14:xfrm>
              <a:off x="3571722" y="957353"/>
              <a:ext cx="152280" cy="5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BD02753-C4D8-1EF1-2D67-0C3D425A5E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3722" y="939713"/>
                <a:ext cx="1879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C5C6E0-B200-401F-FE1C-AD819069BA98}"/>
                  </a:ext>
                </a:extLst>
              </p14:cNvPr>
              <p14:cNvContentPartPr/>
              <p14:nvPr/>
            </p14:nvContentPartPr>
            <p14:xfrm>
              <a:off x="3574962" y="1162553"/>
              <a:ext cx="17712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DC5C6E0-B200-401F-FE1C-AD819069BA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6962" y="1144553"/>
                <a:ext cx="21276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AEFB41C-3425-A2DA-E14F-C6002D626622}"/>
              </a:ext>
            </a:extLst>
          </p:cNvPr>
          <p:cNvGrpSpPr/>
          <p:nvPr/>
        </p:nvGrpSpPr>
        <p:grpSpPr>
          <a:xfrm>
            <a:off x="4022442" y="361193"/>
            <a:ext cx="551160" cy="489600"/>
            <a:chOff x="4022442" y="361193"/>
            <a:chExt cx="55116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23F6A8-8BD2-28DF-73E8-968FA3590096}"/>
                    </a:ext>
                  </a:extLst>
                </p14:cNvPr>
                <p14:cNvContentPartPr/>
                <p14:nvPr/>
              </p14:nvContentPartPr>
              <p14:xfrm>
                <a:off x="4022442" y="361193"/>
                <a:ext cx="191880" cy="489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23F6A8-8BD2-28DF-73E8-968FA35900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04442" y="343193"/>
                  <a:ext cx="2275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F0FE82-2AC9-7D4D-8C21-830EE2A68A6F}"/>
                    </a:ext>
                  </a:extLst>
                </p14:cNvPr>
                <p14:cNvContentPartPr/>
                <p14:nvPr/>
              </p14:nvContentPartPr>
              <p14:xfrm>
                <a:off x="4260402" y="780953"/>
                <a:ext cx="13320" cy="44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F0FE82-2AC9-7D4D-8C21-830EE2A68A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42402" y="762953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4FC94C-D797-4C55-4332-EFD605A51FB1}"/>
                    </a:ext>
                  </a:extLst>
                </p14:cNvPr>
                <p14:cNvContentPartPr/>
                <p14:nvPr/>
              </p14:nvContentPartPr>
              <p14:xfrm>
                <a:off x="4248882" y="631193"/>
                <a:ext cx="10080" cy="7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4FC94C-D797-4C55-4332-EFD605A51F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31242" y="613553"/>
                  <a:ext cx="45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6A9F60-7C04-6982-A335-515966A7B0B9}"/>
                    </a:ext>
                  </a:extLst>
                </p14:cNvPr>
                <p14:cNvContentPartPr/>
                <p14:nvPr/>
              </p14:nvContentPartPr>
              <p14:xfrm>
                <a:off x="4356162" y="668273"/>
                <a:ext cx="217440" cy="171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6A9F60-7C04-6982-A335-515966A7B0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38162" y="650273"/>
                  <a:ext cx="2530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C70175-8FB1-E5ED-FC74-82E034B6EBB9}"/>
              </a:ext>
            </a:extLst>
          </p:cNvPr>
          <p:cNvGrpSpPr/>
          <p:nvPr/>
        </p:nvGrpSpPr>
        <p:grpSpPr>
          <a:xfrm>
            <a:off x="3934602" y="1076153"/>
            <a:ext cx="702360" cy="271080"/>
            <a:chOff x="3934602" y="1076153"/>
            <a:chExt cx="70236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833882-714D-5973-CF42-AA510B884A12}"/>
                    </a:ext>
                  </a:extLst>
                </p14:cNvPr>
                <p14:cNvContentPartPr/>
                <p14:nvPr/>
              </p14:nvContentPartPr>
              <p14:xfrm>
                <a:off x="3971682" y="1076153"/>
                <a:ext cx="89640" cy="271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833882-714D-5973-CF42-AA510B884A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53682" y="1058513"/>
                  <a:ext cx="1252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A4DB69-8593-9C47-B3CE-5C38B933EC46}"/>
                    </a:ext>
                  </a:extLst>
                </p14:cNvPr>
                <p14:cNvContentPartPr/>
                <p14:nvPr/>
              </p14:nvContentPartPr>
              <p14:xfrm>
                <a:off x="3934602" y="1160753"/>
                <a:ext cx="176400" cy="156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A4DB69-8593-9C47-B3CE-5C38B933EC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16962" y="1142753"/>
                  <a:ext cx="212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7098527-A752-C9E1-ADF5-7BBEE6BF8DAF}"/>
                    </a:ext>
                  </a:extLst>
                </p14:cNvPr>
                <p14:cNvContentPartPr/>
                <p14:nvPr/>
              </p14:nvContentPartPr>
              <p14:xfrm>
                <a:off x="4104882" y="1239953"/>
                <a:ext cx="152640" cy="18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7098527-A752-C9E1-ADF5-7BBEE6BF8DA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86882" y="1222313"/>
                  <a:ext cx="188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82B1CB-21FC-157B-3381-2D3D4201D371}"/>
                    </a:ext>
                  </a:extLst>
                </p14:cNvPr>
                <p14:cNvContentPartPr/>
                <p14:nvPr/>
              </p14:nvContentPartPr>
              <p14:xfrm>
                <a:off x="4207842" y="1164353"/>
                <a:ext cx="73800" cy="141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82B1CB-21FC-157B-3381-2D3D4201D3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89842" y="1146713"/>
                  <a:ext cx="109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3294A6-D5C7-19EA-24B9-FA93020DA1F7}"/>
                    </a:ext>
                  </a:extLst>
                </p14:cNvPr>
                <p14:cNvContentPartPr/>
                <p14:nvPr/>
              </p14:nvContentPartPr>
              <p14:xfrm>
                <a:off x="4359402" y="1137353"/>
                <a:ext cx="95040" cy="149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3294A6-D5C7-19EA-24B9-FA93020DA1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41762" y="1119713"/>
                  <a:ext cx="130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441F63-D15F-12BD-4F09-AF34DDD2CBD2}"/>
                    </a:ext>
                  </a:extLst>
                </p14:cNvPr>
                <p14:cNvContentPartPr/>
                <p14:nvPr/>
              </p14:nvContentPartPr>
              <p14:xfrm>
                <a:off x="4472802" y="1120793"/>
                <a:ext cx="164160" cy="153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441F63-D15F-12BD-4F09-AF34DDD2CB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54802" y="1102793"/>
                  <a:ext cx="19980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652EDCF-F10D-CCD9-D1A9-7690697B49DB}"/>
                  </a:ext>
                </a:extLst>
              </p14:cNvPr>
              <p14:cNvContentPartPr/>
              <p14:nvPr/>
            </p14:nvContentPartPr>
            <p14:xfrm>
              <a:off x="4971762" y="280193"/>
              <a:ext cx="165240" cy="188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652EDCF-F10D-CCD9-D1A9-7690697B49D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53762" y="262193"/>
                <a:ext cx="2008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E290FBF-4DFC-FE0E-CDBF-D783848CEA8F}"/>
                  </a:ext>
                </a:extLst>
              </p14:cNvPr>
              <p14:cNvContentPartPr/>
              <p14:nvPr/>
            </p14:nvContentPartPr>
            <p14:xfrm>
              <a:off x="5185242" y="280913"/>
              <a:ext cx="93600" cy="1432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E290FBF-4DFC-FE0E-CDBF-D783848CEA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7602" y="263273"/>
                <a:ext cx="1292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EF625EE-5E25-B5A9-248F-A782B4CA0276}"/>
                  </a:ext>
                </a:extLst>
              </p14:cNvPr>
              <p14:cNvContentPartPr/>
              <p14:nvPr/>
            </p14:nvContentPartPr>
            <p14:xfrm>
              <a:off x="5185242" y="315833"/>
              <a:ext cx="111240" cy="144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EF625EE-5E25-B5A9-248F-A782B4CA027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67242" y="297833"/>
                <a:ext cx="1468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FB425C-DC65-79EC-79F7-9E00E5121678}"/>
                  </a:ext>
                </a:extLst>
              </p14:cNvPr>
              <p14:cNvContentPartPr/>
              <p14:nvPr/>
            </p14:nvContentPartPr>
            <p14:xfrm>
              <a:off x="4966362" y="511673"/>
              <a:ext cx="379800" cy="105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FB425C-DC65-79EC-79F7-9E00E51216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48362" y="494033"/>
                <a:ext cx="415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07DA42C-2857-231B-911C-119B1D62667A}"/>
                  </a:ext>
                </a:extLst>
              </p14:cNvPr>
              <p14:cNvContentPartPr/>
              <p14:nvPr/>
            </p14:nvContentPartPr>
            <p14:xfrm>
              <a:off x="5138442" y="626153"/>
              <a:ext cx="104760" cy="1659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07DA42C-2857-231B-911C-119B1D62667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20442" y="608513"/>
                <a:ext cx="1404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F5F9482-7FBA-362D-2AE5-2291343E0B4B}"/>
                  </a:ext>
                </a:extLst>
              </p14:cNvPr>
              <p14:cNvContentPartPr/>
              <p14:nvPr/>
            </p14:nvContentPartPr>
            <p14:xfrm>
              <a:off x="5131602" y="647033"/>
              <a:ext cx="158040" cy="128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F5F9482-7FBA-362D-2AE5-2291343E0B4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13962" y="629033"/>
                <a:ext cx="193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6EF5448-5F79-DF6D-DE53-1DFDCFA35008}"/>
                  </a:ext>
                </a:extLst>
              </p14:cNvPr>
              <p14:cNvContentPartPr/>
              <p14:nvPr/>
            </p14:nvContentPartPr>
            <p14:xfrm>
              <a:off x="4972842" y="816593"/>
              <a:ext cx="1181520" cy="860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6EF5448-5F79-DF6D-DE53-1DFDCFA3500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54842" y="798593"/>
                <a:ext cx="1217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D011D24-BC35-6248-5A65-9E20DA58F9A1}"/>
                  </a:ext>
                </a:extLst>
              </p14:cNvPr>
              <p14:cNvContentPartPr/>
              <p14:nvPr/>
            </p14:nvContentPartPr>
            <p14:xfrm>
              <a:off x="5091642" y="1054913"/>
              <a:ext cx="143280" cy="2286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D011D24-BC35-6248-5A65-9E20DA58F9A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74002" y="1037273"/>
                <a:ext cx="178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2ADD1C0-EEDC-1D73-A2E9-FC76EECC0B35}"/>
                  </a:ext>
                </a:extLst>
              </p14:cNvPr>
              <p14:cNvContentPartPr/>
              <p14:nvPr/>
            </p14:nvContentPartPr>
            <p14:xfrm>
              <a:off x="5295762" y="1124393"/>
              <a:ext cx="35640" cy="132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2ADD1C0-EEDC-1D73-A2E9-FC76EECC0B3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78122" y="1106393"/>
                <a:ext cx="712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8430908-DF10-5082-1663-C73AF39B7646}"/>
                  </a:ext>
                </a:extLst>
              </p14:cNvPr>
              <p14:cNvContentPartPr/>
              <p14:nvPr/>
            </p14:nvContentPartPr>
            <p14:xfrm>
              <a:off x="5265162" y="1149593"/>
              <a:ext cx="110880" cy="105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8430908-DF10-5082-1663-C73AF39B764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47162" y="1131593"/>
                <a:ext cx="146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3E1C7E4-7E61-CE91-E52E-EF881E691065}"/>
                  </a:ext>
                </a:extLst>
              </p14:cNvPr>
              <p14:cNvContentPartPr/>
              <p14:nvPr/>
            </p14:nvContentPartPr>
            <p14:xfrm>
              <a:off x="5340762" y="998393"/>
              <a:ext cx="147960" cy="106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3E1C7E4-7E61-CE91-E52E-EF881E69106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22762" y="980753"/>
                <a:ext cx="1836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59A09BC-DC27-06D5-03BD-945DD12458DC}"/>
                  </a:ext>
                </a:extLst>
              </p14:cNvPr>
              <p14:cNvContentPartPr/>
              <p14:nvPr/>
            </p14:nvContentPartPr>
            <p14:xfrm>
              <a:off x="5099922" y="1347593"/>
              <a:ext cx="351360" cy="83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59A09BC-DC27-06D5-03BD-945DD12458D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82282" y="1329593"/>
                <a:ext cx="3870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54FCF98-03DF-BBE2-BE79-BAC0936F131B}"/>
                  </a:ext>
                </a:extLst>
              </p14:cNvPr>
              <p14:cNvContentPartPr/>
              <p14:nvPr/>
            </p14:nvContentPartPr>
            <p14:xfrm>
              <a:off x="5264082" y="1484033"/>
              <a:ext cx="57600" cy="149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54FCF98-03DF-BBE2-BE79-BAC0936F131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46082" y="1466393"/>
                <a:ext cx="932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3D11F2-0864-5C9C-E520-97F0C4014A47}"/>
                  </a:ext>
                </a:extLst>
              </p14:cNvPr>
              <p14:cNvContentPartPr/>
              <p14:nvPr/>
            </p14:nvContentPartPr>
            <p14:xfrm>
              <a:off x="5281362" y="1482593"/>
              <a:ext cx="98280" cy="792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3D11F2-0864-5C9C-E520-97F0C4014A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63362" y="1464593"/>
                <a:ext cx="1339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6FA7879-3AB7-B784-1A63-292C7DD5FF0C}"/>
                  </a:ext>
                </a:extLst>
              </p14:cNvPr>
              <p14:cNvContentPartPr/>
              <p14:nvPr/>
            </p14:nvContentPartPr>
            <p14:xfrm>
              <a:off x="5655042" y="1194593"/>
              <a:ext cx="42120" cy="18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6FA7879-3AB7-B784-1A63-292C7DD5FF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37402" y="1176593"/>
                <a:ext cx="77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A92FD35-1104-480A-F2C7-1AE8431BEDDA}"/>
                  </a:ext>
                </a:extLst>
              </p14:cNvPr>
              <p14:cNvContentPartPr/>
              <p14:nvPr/>
            </p14:nvContentPartPr>
            <p14:xfrm>
              <a:off x="5598882" y="1230233"/>
              <a:ext cx="225000" cy="56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A92FD35-1104-480A-F2C7-1AE8431BEDD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580882" y="1212593"/>
                <a:ext cx="2606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D829AF-A3AA-B4C4-A42F-ADF8598C8878}"/>
                  </a:ext>
                </a:extLst>
              </p14:cNvPr>
              <p14:cNvContentPartPr/>
              <p14:nvPr/>
            </p14:nvContentPartPr>
            <p14:xfrm>
              <a:off x="5979762" y="906233"/>
              <a:ext cx="21240" cy="197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D829AF-A3AA-B4C4-A42F-ADF8598C887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61762" y="888233"/>
                <a:ext cx="56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DDBD72-8D02-28DE-E7E4-0D48EFB59CFD}"/>
                  </a:ext>
                </a:extLst>
              </p14:cNvPr>
              <p14:cNvContentPartPr/>
              <p14:nvPr/>
            </p14:nvContentPartPr>
            <p14:xfrm>
              <a:off x="5882922" y="1124033"/>
              <a:ext cx="250920" cy="69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DDBD72-8D02-28DE-E7E4-0D48EFB59C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65282" y="1106393"/>
                <a:ext cx="286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9707466-03FE-6EDD-A1C1-4FA3FED3CE11}"/>
                  </a:ext>
                </a:extLst>
              </p14:cNvPr>
              <p14:cNvContentPartPr/>
              <p14:nvPr/>
            </p14:nvContentPartPr>
            <p14:xfrm>
              <a:off x="5960682" y="1244273"/>
              <a:ext cx="74160" cy="1753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9707466-03FE-6EDD-A1C1-4FA3FED3CE1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42682" y="1226633"/>
                <a:ext cx="1098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910859A-9B1D-5BB9-3101-D7AD158D8B6C}"/>
                  </a:ext>
                </a:extLst>
              </p14:cNvPr>
              <p14:cNvContentPartPr/>
              <p14:nvPr/>
            </p14:nvContentPartPr>
            <p14:xfrm>
              <a:off x="5953842" y="1257233"/>
              <a:ext cx="137160" cy="126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910859A-9B1D-5BB9-3101-D7AD158D8B6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35842" y="1239593"/>
                <a:ext cx="1728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8FD93A-23E7-F0B9-A159-5B495D2CD024}"/>
                  </a:ext>
                </a:extLst>
              </p14:cNvPr>
              <p14:cNvContentPartPr/>
              <p14:nvPr/>
            </p14:nvContentPartPr>
            <p14:xfrm>
              <a:off x="5279562" y="584753"/>
              <a:ext cx="64800" cy="76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8FD93A-23E7-F0B9-A159-5B495D2CD02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61922" y="567113"/>
                <a:ext cx="100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51DE658-556A-3E74-9A0F-62EB0626AAFE}"/>
                  </a:ext>
                </a:extLst>
              </p14:cNvPr>
              <p14:cNvContentPartPr/>
              <p14:nvPr/>
            </p14:nvContentPartPr>
            <p14:xfrm>
              <a:off x="5376042" y="1433633"/>
              <a:ext cx="87120" cy="59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51DE658-556A-3E74-9A0F-62EB0626AA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58042" y="1415993"/>
                <a:ext cx="122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1EE8026-6A7A-3A57-9DF7-4D6B3B7C7D33}"/>
                  </a:ext>
                </a:extLst>
              </p14:cNvPr>
              <p14:cNvContentPartPr/>
              <p14:nvPr/>
            </p14:nvContentPartPr>
            <p14:xfrm>
              <a:off x="6114042" y="1206833"/>
              <a:ext cx="52200" cy="943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1EE8026-6A7A-3A57-9DF7-4D6B3B7C7D3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96402" y="1189193"/>
                <a:ext cx="8784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0107C19B-4B9C-C820-625F-1D0B8F7209E5}"/>
              </a:ext>
            </a:extLst>
          </p:cNvPr>
          <p:cNvGrpSpPr/>
          <p:nvPr/>
        </p:nvGrpSpPr>
        <p:grpSpPr>
          <a:xfrm>
            <a:off x="5549202" y="204593"/>
            <a:ext cx="502200" cy="480960"/>
            <a:chOff x="5549202" y="204593"/>
            <a:chExt cx="50220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DBFD54-A084-B057-4431-5C8220CD2A56}"/>
                    </a:ext>
                  </a:extLst>
                </p14:cNvPr>
                <p14:cNvContentPartPr/>
                <p14:nvPr/>
              </p14:nvContentPartPr>
              <p14:xfrm>
                <a:off x="5600682" y="407993"/>
                <a:ext cx="27720" cy="187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DBFD54-A084-B057-4431-5C8220CD2A5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83042" y="390353"/>
                  <a:ext cx="63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849ACB-4215-DDFB-628A-175894311D05}"/>
                    </a:ext>
                  </a:extLst>
                </p14:cNvPr>
                <p14:cNvContentPartPr/>
                <p14:nvPr/>
              </p14:nvContentPartPr>
              <p14:xfrm>
                <a:off x="5549202" y="447233"/>
                <a:ext cx="183600" cy="80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849ACB-4215-DDFB-628A-175894311D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31202" y="429233"/>
                  <a:ext cx="219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368B4AB-5498-4A78-4BF1-A591E496E16B}"/>
                    </a:ext>
                  </a:extLst>
                </p14:cNvPr>
                <p14:cNvContentPartPr/>
                <p14:nvPr/>
              </p14:nvContentPartPr>
              <p14:xfrm>
                <a:off x="5795082" y="204593"/>
                <a:ext cx="120600" cy="214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368B4AB-5498-4A78-4BF1-A591E496E1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77082" y="186593"/>
                  <a:ext cx="156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F6FF11-EEF5-F6CD-52DA-52CDB6126BD8}"/>
                    </a:ext>
                  </a:extLst>
                </p14:cNvPr>
                <p14:cNvContentPartPr/>
                <p14:nvPr/>
              </p14:nvContentPartPr>
              <p14:xfrm>
                <a:off x="5800842" y="205673"/>
                <a:ext cx="201240" cy="44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F6FF11-EEF5-F6CD-52DA-52CDB6126B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83202" y="187673"/>
                  <a:ext cx="236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0C8699-7710-81D1-C8D7-A1747F46E4BA}"/>
                    </a:ext>
                  </a:extLst>
                </p14:cNvPr>
                <p14:cNvContentPartPr/>
                <p14:nvPr/>
              </p14:nvContentPartPr>
              <p14:xfrm>
                <a:off x="5778882" y="422393"/>
                <a:ext cx="272520" cy="79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0C8699-7710-81D1-C8D7-A1747F46E4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60882" y="404393"/>
                  <a:ext cx="308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01E5703-2A61-C1B9-8F76-D64610C3C6F2}"/>
                    </a:ext>
                  </a:extLst>
                </p14:cNvPr>
                <p14:cNvContentPartPr/>
                <p14:nvPr/>
              </p14:nvContentPartPr>
              <p14:xfrm>
                <a:off x="5866002" y="568193"/>
                <a:ext cx="68400" cy="107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01E5703-2A61-C1B9-8F76-D64610C3C6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48362" y="550193"/>
                  <a:ext cx="104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ADA65E-0F1E-3C77-966F-901F65A7D195}"/>
                    </a:ext>
                  </a:extLst>
                </p14:cNvPr>
                <p14:cNvContentPartPr/>
                <p14:nvPr/>
              </p14:nvContentPartPr>
              <p14:xfrm>
                <a:off x="5835042" y="592313"/>
                <a:ext cx="102960" cy="93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ADA65E-0F1E-3C77-966F-901F65A7D19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17042" y="574673"/>
                  <a:ext cx="138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FA3CDB-340B-0054-7491-ED38D6B7A765}"/>
                    </a:ext>
                  </a:extLst>
                </p14:cNvPr>
                <p14:cNvContentPartPr/>
                <p14:nvPr/>
              </p14:nvContentPartPr>
              <p14:xfrm>
                <a:off x="5995602" y="522473"/>
                <a:ext cx="43560" cy="11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FA3CDB-340B-0054-7491-ED38D6B7A76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77962" y="504473"/>
                  <a:ext cx="7920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B086C5-AFE0-160C-6BB5-AA9D0FF2D1CA}"/>
                  </a:ext>
                </a:extLst>
              </p14:cNvPr>
              <p14:cNvContentPartPr/>
              <p14:nvPr/>
            </p14:nvContentPartPr>
            <p14:xfrm>
              <a:off x="5310882" y="1017833"/>
              <a:ext cx="63720" cy="5306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B086C5-AFE0-160C-6BB5-AA9D0FF2D1C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93242" y="1000193"/>
                <a:ext cx="9936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98BA18D-0416-BA8A-02F7-316D6DFA3653}"/>
                  </a:ext>
                </a:extLst>
              </p14:cNvPr>
              <p14:cNvContentPartPr/>
              <p14:nvPr/>
            </p14:nvContentPartPr>
            <p14:xfrm>
              <a:off x="6383322" y="769433"/>
              <a:ext cx="198360" cy="316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98BA18D-0416-BA8A-02F7-316D6DFA365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65682" y="751793"/>
                <a:ext cx="2340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1442C4B-1D94-A6A6-6376-EE779B9FDC7E}"/>
                  </a:ext>
                </a:extLst>
              </p14:cNvPr>
              <p14:cNvContentPartPr/>
              <p14:nvPr/>
            </p14:nvContentPartPr>
            <p14:xfrm>
              <a:off x="6474042" y="911993"/>
              <a:ext cx="191160" cy="162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1442C4B-1D94-A6A6-6376-EE779B9FDC7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56042" y="894353"/>
                <a:ext cx="2268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C51BB54-CD36-AA48-F85C-7E4F60701371}"/>
              </a:ext>
            </a:extLst>
          </p:cNvPr>
          <p:cNvGrpSpPr/>
          <p:nvPr/>
        </p:nvGrpSpPr>
        <p:grpSpPr>
          <a:xfrm>
            <a:off x="6968322" y="364793"/>
            <a:ext cx="984600" cy="877680"/>
            <a:chOff x="6968322" y="364793"/>
            <a:chExt cx="984600" cy="87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7CC8EA-F4AC-49B3-76A5-0BE324B5A1A9}"/>
                    </a:ext>
                  </a:extLst>
                </p14:cNvPr>
                <p14:cNvContentPartPr/>
                <p14:nvPr/>
              </p14:nvContentPartPr>
              <p14:xfrm>
                <a:off x="7085682" y="398273"/>
                <a:ext cx="201240" cy="292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7CC8EA-F4AC-49B3-76A5-0BE324B5A1A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68042" y="380273"/>
                  <a:ext cx="236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7190628-7A42-46E8-4DEE-624BDD7659A0}"/>
                    </a:ext>
                  </a:extLst>
                </p14:cNvPr>
                <p14:cNvContentPartPr/>
                <p14:nvPr/>
              </p14:nvContentPartPr>
              <p14:xfrm>
                <a:off x="7484922" y="405473"/>
                <a:ext cx="18360" cy="227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7190628-7A42-46E8-4DEE-624BDD7659A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66922" y="387473"/>
                  <a:ext cx="54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F7B203-4A33-D4E9-DDDB-F282A1CC0759}"/>
                    </a:ext>
                  </a:extLst>
                </p14:cNvPr>
                <p14:cNvContentPartPr/>
                <p14:nvPr/>
              </p14:nvContentPartPr>
              <p14:xfrm>
                <a:off x="7404642" y="541193"/>
                <a:ext cx="141840" cy="57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F7B203-4A33-D4E9-DDDB-F282A1CC07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86642" y="523193"/>
                  <a:ext cx="177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0CCFDEC-32DC-A87B-08E6-63BA959F4A3A}"/>
                    </a:ext>
                  </a:extLst>
                </p14:cNvPr>
                <p14:cNvContentPartPr/>
                <p14:nvPr/>
              </p14:nvContentPartPr>
              <p14:xfrm>
                <a:off x="7696962" y="364793"/>
                <a:ext cx="181800" cy="255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0CCFDEC-32DC-A87B-08E6-63BA959F4A3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79322" y="347153"/>
                  <a:ext cx="217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54474CD-70A1-5AC0-66F2-EA824B5D34CB}"/>
                    </a:ext>
                  </a:extLst>
                </p14:cNvPr>
                <p14:cNvContentPartPr/>
                <p14:nvPr/>
              </p14:nvContentPartPr>
              <p14:xfrm>
                <a:off x="6968322" y="733793"/>
                <a:ext cx="984600" cy="124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54474CD-70A1-5AC0-66F2-EA824B5D34C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50322" y="716153"/>
                  <a:ext cx="1020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2DFF5F2-CF0A-EA69-FA5E-867ED3957892}"/>
                    </a:ext>
                  </a:extLst>
                </p14:cNvPr>
                <p14:cNvContentPartPr/>
                <p14:nvPr/>
              </p14:nvContentPartPr>
              <p14:xfrm>
                <a:off x="7197282" y="1048793"/>
                <a:ext cx="167760" cy="193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2DFF5F2-CF0A-EA69-FA5E-867ED39578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79282" y="1030793"/>
                  <a:ext cx="203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FC0FA50-4646-E4DD-C444-661B55B2199A}"/>
                    </a:ext>
                  </a:extLst>
                </p14:cNvPr>
                <p14:cNvContentPartPr/>
                <p14:nvPr/>
              </p14:nvContentPartPr>
              <p14:xfrm>
                <a:off x="7548642" y="967793"/>
                <a:ext cx="44280" cy="243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FC0FA50-4646-E4DD-C444-661B55B219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31002" y="949793"/>
                  <a:ext cx="79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9D2AA3A-ACEE-ABC2-690D-13B1A8843B6D}"/>
                    </a:ext>
                  </a:extLst>
                </p14:cNvPr>
                <p14:cNvContentPartPr/>
                <p14:nvPr/>
              </p14:nvContentPartPr>
              <p14:xfrm>
                <a:off x="7513722" y="1068593"/>
                <a:ext cx="150120" cy="32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9D2AA3A-ACEE-ABC2-690D-13B1A8843B6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96082" y="1050953"/>
                  <a:ext cx="185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4F33B1-7AEC-FC9E-9079-61A8C45D2760}"/>
                    </a:ext>
                  </a:extLst>
                </p14:cNvPr>
                <p14:cNvContentPartPr/>
                <p14:nvPr/>
              </p14:nvContentPartPr>
              <p14:xfrm>
                <a:off x="7766082" y="946193"/>
                <a:ext cx="181800" cy="244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4F33B1-7AEC-FC9E-9079-61A8C45D276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48442" y="928193"/>
                  <a:ext cx="21744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AD06AD8-84AB-FC7B-C99A-6993001BE764}"/>
                  </a:ext>
                </a:extLst>
              </p14:cNvPr>
              <p14:cNvContentPartPr/>
              <p14:nvPr/>
            </p14:nvContentPartPr>
            <p14:xfrm>
              <a:off x="8299242" y="675113"/>
              <a:ext cx="91800" cy="237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AD06AD8-84AB-FC7B-C99A-6993001BE76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81242" y="657113"/>
                <a:ext cx="1274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6794210-8B07-BCF6-DD61-3BD81990C60A}"/>
                  </a:ext>
                </a:extLst>
              </p14:cNvPr>
              <p14:cNvContentPartPr/>
              <p14:nvPr/>
            </p14:nvContentPartPr>
            <p14:xfrm>
              <a:off x="8334162" y="823433"/>
              <a:ext cx="122400" cy="262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6794210-8B07-BCF6-DD61-3BD81990C60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316522" y="805793"/>
                <a:ext cx="15804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EFB8972C-897D-9C60-9C32-BA251386FF3F}"/>
              </a:ext>
            </a:extLst>
          </p:cNvPr>
          <p:cNvGrpSpPr/>
          <p:nvPr/>
        </p:nvGrpSpPr>
        <p:grpSpPr>
          <a:xfrm>
            <a:off x="8788482" y="399713"/>
            <a:ext cx="394560" cy="665640"/>
            <a:chOff x="8788482" y="399713"/>
            <a:chExt cx="394560" cy="6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3E2C9A-38DF-D67C-AEAF-73B8BDB439B2}"/>
                    </a:ext>
                  </a:extLst>
                </p14:cNvPr>
                <p14:cNvContentPartPr/>
                <p14:nvPr/>
              </p14:nvContentPartPr>
              <p14:xfrm>
                <a:off x="8861922" y="399713"/>
                <a:ext cx="254880" cy="268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3E2C9A-38DF-D67C-AEAF-73B8BDB439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43922" y="382073"/>
                  <a:ext cx="2905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D5D0DD-3BB1-894E-CA58-00DDA23C5484}"/>
                    </a:ext>
                  </a:extLst>
                </p14:cNvPr>
                <p14:cNvContentPartPr/>
                <p14:nvPr/>
              </p14:nvContentPartPr>
              <p14:xfrm>
                <a:off x="8788482" y="675113"/>
                <a:ext cx="392040" cy="111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D5D0DD-3BB1-894E-CA58-00DDA23C548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70842" y="657473"/>
                  <a:ext cx="427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9FF2887-6BC2-6437-3472-A33BC4317969}"/>
                    </a:ext>
                  </a:extLst>
                </p14:cNvPr>
                <p14:cNvContentPartPr/>
                <p14:nvPr/>
              </p14:nvContentPartPr>
              <p14:xfrm>
                <a:off x="8966682" y="833153"/>
                <a:ext cx="216360" cy="232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9FF2887-6BC2-6437-3472-A33BC431796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49042" y="815513"/>
                  <a:ext cx="25200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08EFA7C-2A74-996B-ADEC-8DAB31AF3AE4}"/>
              </a:ext>
            </a:extLst>
          </p:cNvPr>
          <p:cNvGrpSpPr/>
          <p:nvPr/>
        </p:nvGrpSpPr>
        <p:grpSpPr>
          <a:xfrm>
            <a:off x="9515682" y="265073"/>
            <a:ext cx="1240920" cy="757080"/>
            <a:chOff x="9515682" y="265073"/>
            <a:chExt cx="1240920" cy="75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C650EEC-0EF4-1CF8-553C-6871080556D3}"/>
                    </a:ext>
                  </a:extLst>
                </p14:cNvPr>
                <p14:cNvContentPartPr/>
                <p14:nvPr/>
              </p14:nvContentPartPr>
              <p14:xfrm>
                <a:off x="9515682" y="614993"/>
                <a:ext cx="165600" cy="40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C650EEC-0EF4-1CF8-553C-6871080556D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97682" y="597353"/>
                  <a:ext cx="201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E3C542A-0A0F-A625-62DC-773BEB4741F6}"/>
                    </a:ext>
                  </a:extLst>
                </p14:cNvPr>
                <p14:cNvContentPartPr/>
                <p14:nvPr/>
              </p14:nvContentPartPr>
              <p14:xfrm>
                <a:off x="9558882" y="730553"/>
                <a:ext cx="239760" cy="87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E3C542A-0A0F-A625-62DC-773BEB4741F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40882" y="712913"/>
                  <a:ext cx="275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A7630C-5BAF-0E9C-9093-70F6FDC0457E}"/>
                    </a:ext>
                  </a:extLst>
                </p14:cNvPr>
                <p14:cNvContentPartPr/>
                <p14:nvPr/>
              </p14:nvContentPartPr>
              <p14:xfrm>
                <a:off x="10040922" y="448313"/>
                <a:ext cx="376200" cy="397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A7630C-5BAF-0E9C-9093-70F6FDC0457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22922" y="430313"/>
                  <a:ext cx="4118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9AA836-826D-DC35-0E39-202D0C0CEB15}"/>
                    </a:ext>
                  </a:extLst>
                </p14:cNvPr>
                <p14:cNvContentPartPr/>
                <p14:nvPr/>
              </p14:nvContentPartPr>
              <p14:xfrm>
                <a:off x="9932922" y="265073"/>
                <a:ext cx="823680" cy="757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9AA836-826D-DC35-0E39-202D0C0CEB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15282" y="247073"/>
                  <a:ext cx="859320" cy="79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31FF95B-8F12-91C2-960D-447195EA1044}"/>
              </a:ext>
            </a:extLst>
          </p:cNvPr>
          <p:cNvGrpSpPr/>
          <p:nvPr/>
        </p:nvGrpSpPr>
        <p:grpSpPr>
          <a:xfrm>
            <a:off x="3463362" y="2513633"/>
            <a:ext cx="1129320" cy="982800"/>
            <a:chOff x="3463362" y="2513633"/>
            <a:chExt cx="1129320" cy="9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8639E8-3E82-BBA8-92D0-343798353BB4}"/>
                    </a:ext>
                  </a:extLst>
                </p14:cNvPr>
                <p14:cNvContentPartPr/>
                <p14:nvPr/>
              </p14:nvContentPartPr>
              <p14:xfrm>
                <a:off x="3463362" y="2992433"/>
                <a:ext cx="136080" cy="23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8639E8-3E82-BBA8-92D0-343798353BB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45722" y="2974793"/>
                  <a:ext cx="171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5588672-73C7-49F3-3C7A-B39118CE1936}"/>
                    </a:ext>
                  </a:extLst>
                </p14:cNvPr>
                <p14:cNvContentPartPr/>
                <p14:nvPr/>
              </p14:nvContentPartPr>
              <p14:xfrm>
                <a:off x="3496122" y="3134993"/>
                <a:ext cx="120960" cy="34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5588672-73C7-49F3-3C7A-B39118CE19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78122" y="3116993"/>
                  <a:ext cx="156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7C76B2E-02C1-A78D-8CE5-2C25B31049B3}"/>
                    </a:ext>
                  </a:extLst>
                </p14:cNvPr>
                <p14:cNvContentPartPr/>
                <p14:nvPr/>
              </p14:nvContentPartPr>
              <p14:xfrm>
                <a:off x="3847482" y="2513633"/>
                <a:ext cx="263880" cy="535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7C76B2E-02C1-A78D-8CE5-2C25B31049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29482" y="2495993"/>
                  <a:ext cx="2995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3B46995-7C5D-2689-710B-77D10AAE834F}"/>
                    </a:ext>
                  </a:extLst>
                </p14:cNvPr>
                <p14:cNvContentPartPr/>
                <p14:nvPr/>
              </p14:nvContentPartPr>
              <p14:xfrm>
                <a:off x="4188042" y="2873993"/>
                <a:ext cx="21600" cy="100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3B46995-7C5D-2689-710B-77D10AAE834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170042" y="2855993"/>
                  <a:ext cx="57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C3A79C-4629-F428-CAD8-5A928AEB7A93}"/>
                    </a:ext>
                  </a:extLst>
                </p14:cNvPr>
                <p14:cNvContentPartPr/>
                <p14:nvPr/>
              </p14:nvContentPartPr>
              <p14:xfrm>
                <a:off x="4099842" y="2698313"/>
                <a:ext cx="17640" cy="23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C3A79C-4629-F428-CAD8-5A928AEB7A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82202" y="2680673"/>
                  <a:ext cx="53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F2EC9B-D91F-3F93-CCE7-E4BDEF4883CF}"/>
                    </a:ext>
                  </a:extLst>
                </p14:cNvPr>
                <p14:cNvContentPartPr/>
                <p14:nvPr/>
              </p14:nvContentPartPr>
              <p14:xfrm>
                <a:off x="4253202" y="2811353"/>
                <a:ext cx="214200" cy="108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F2EC9B-D91F-3F93-CCE7-E4BDEF4883C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35562" y="2793713"/>
                  <a:ext cx="249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EAACEA2-193B-9E08-0FC9-B87073728948}"/>
                    </a:ext>
                  </a:extLst>
                </p14:cNvPr>
                <p14:cNvContentPartPr/>
                <p14:nvPr/>
              </p14:nvContentPartPr>
              <p14:xfrm>
                <a:off x="3847122" y="3233633"/>
                <a:ext cx="55440" cy="262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EAACEA2-193B-9E08-0FC9-B8707372894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29482" y="3215993"/>
                  <a:ext cx="91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A8AC28D-77B4-E149-8CFC-400C2CB0E0FB}"/>
                    </a:ext>
                  </a:extLst>
                </p14:cNvPr>
                <p14:cNvContentPartPr/>
                <p14:nvPr/>
              </p14:nvContentPartPr>
              <p14:xfrm>
                <a:off x="3789882" y="3259193"/>
                <a:ext cx="223560" cy="211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A8AC28D-77B4-E149-8CFC-400C2CB0E0F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71882" y="3241193"/>
                  <a:ext cx="259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3D69674-A856-4667-47DA-3C6FC68F53CD}"/>
                    </a:ext>
                  </a:extLst>
                </p14:cNvPr>
                <p14:cNvContentPartPr/>
                <p14:nvPr/>
              </p14:nvContentPartPr>
              <p14:xfrm>
                <a:off x="4008402" y="3309233"/>
                <a:ext cx="151200" cy="18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3D69674-A856-4667-47DA-3C6FC68F53C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90762" y="3291593"/>
                  <a:ext cx="186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DDCFA90-C1FA-C677-FCA8-B8E83DA49CBC}"/>
                    </a:ext>
                  </a:extLst>
                </p14:cNvPr>
                <p14:cNvContentPartPr/>
                <p14:nvPr/>
              </p14:nvContentPartPr>
              <p14:xfrm>
                <a:off x="4048722" y="3237593"/>
                <a:ext cx="167400" cy="160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DDCFA90-C1FA-C677-FCA8-B8E83DA49C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30722" y="3219593"/>
                  <a:ext cx="203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6FF27D1-1BCD-3A28-A0A0-BCFD81A311AD}"/>
                    </a:ext>
                  </a:extLst>
                </p14:cNvPr>
                <p14:cNvContentPartPr/>
                <p14:nvPr/>
              </p14:nvContentPartPr>
              <p14:xfrm>
                <a:off x="4247082" y="3205193"/>
                <a:ext cx="176040" cy="187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6FF27D1-1BCD-3A28-A0A0-BCFD81A311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29082" y="3187193"/>
                  <a:ext cx="211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85A8895-CD2A-3257-924C-C8C8C221D603}"/>
                    </a:ext>
                  </a:extLst>
                </p14:cNvPr>
                <p14:cNvContentPartPr/>
                <p14:nvPr/>
              </p14:nvContentPartPr>
              <p14:xfrm>
                <a:off x="4425642" y="3138593"/>
                <a:ext cx="167040" cy="203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85A8895-CD2A-3257-924C-C8C8C221D6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07642" y="3120953"/>
                  <a:ext cx="2026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DF7DCB5-936A-BB71-C8F3-52BAFF514A39}"/>
              </a:ext>
            </a:extLst>
          </p:cNvPr>
          <p:cNvGrpSpPr/>
          <p:nvPr/>
        </p:nvGrpSpPr>
        <p:grpSpPr>
          <a:xfrm>
            <a:off x="5050962" y="2210513"/>
            <a:ext cx="471600" cy="712800"/>
            <a:chOff x="5050962" y="2210513"/>
            <a:chExt cx="471600" cy="71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075AB7-6D53-B284-A45E-4E19E9B91271}"/>
                    </a:ext>
                  </a:extLst>
                </p14:cNvPr>
                <p14:cNvContentPartPr/>
                <p14:nvPr/>
              </p14:nvContentPartPr>
              <p14:xfrm>
                <a:off x="5050962" y="2318153"/>
                <a:ext cx="211320" cy="261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075AB7-6D53-B284-A45E-4E19E9B9127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32962" y="2300513"/>
                  <a:ext cx="246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F86A529-594A-E3DA-5EFA-40525C4982A3}"/>
                    </a:ext>
                  </a:extLst>
                </p14:cNvPr>
                <p14:cNvContentPartPr/>
                <p14:nvPr/>
              </p14:nvContentPartPr>
              <p14:xfrm>
                <a:off x="5307642" y="2403473"/>
                <a:ext cx="31680" cy="166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F86A529-594A-E3DA-5EFA-40525C4982A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89642" y="2385833"/>
                  <a:ext cx="67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F5B230-5706-B770-4E6A-81FFD76E463A}"/>
                    </a:ext>
                  </a:extLst>
                </p14:cNvPr>
                <p14:cNvContentPartPr/>
                <p14:nvPr/>
              </p14:nvContentPartPr>
              <p14:xfrm>
                <a:off x="5295762" y="2404553"/>
                <a:ext cx="85320" cy="111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F5B230-5706-B770-4E6A-81FFD76E46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78122" y="2386913"/>
                  <a:ext cx="120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BB4D679-7887-9106-FADA-D0DDDD0BFD9B}"/>
                    </a:ext>
                  </a:extLst>
                </p14:cNvPr>
                <p14:cNvContentPartPr/>
                <p14:nvPr/>
              </p14:nvContentPartPr>
              <p14:xfrm>
                <a:off x="5335722" y="2210513"/>
                <a:ext cx="125640" cy="159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BB4D679-7887-9106-FADA-D0DDDD0BFD9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18082" y="2192873"/>
                  <a:ext cx="16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765E821-EBB9-9FD4-06AF-13FC809292B2}"/>
                    </a:ext>
                  </a:extLst>
                </p14:cNvPr>
                <p14:cNvContentPartPr/>
                <p14:nvPr/>
              </p14:nvContentPartPr>
              <p14:xfrm>
                <a:off x="5091642" y="2585273"/>
                <a:ext cx="430920" cy="96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765E821-EBB9-9FD4-06AF-13FC809292B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74002" y="2567633"/>
                  <a:ext cx="466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50066AC-FBC4-0FB0-CD64-F3F82AEFB281}"/>
                    </a:ext>
                  </a:extLst>
                </p14:cNvPr>
                <p14:cNvContentPartPr/>
                <p14:nvPr/>
              </p14:nvContentPartPr>
              <p14:xfrm>
                <a:off x="5258682" y="2771393"/>
                <a:ext cx="51480" cy="151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50066AC-FBC4-0FB0-CD64-F3F82AEFB28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41042" y="2753393"/>
                  <a:ext cx="87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64DE88-7A63-85E6-B164-B124D40C85A6}"/>
                    </a:ext>
                  </a:extLst>
                </p14:cNvPr>
                <p14:cNvContentPartPr/>
                <p14:nvPr/>
              </p14:nvContentPartPr>
              <p14:xfrm>
                <a:off x="5223402" y="2771393"/>
                <a:ext cx="109440" cy="104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64DE88-7A63-85E6-B164-B124D40C85A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05762" y="2753393"/>
                  <a:ext cx="145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73CE082-74DC-CF07-DAE2-3E700FD6B115}"/>
                    </a:ext>
                  </a:extLst>
                </p14:cNvPr>
                <p14:cNvContentPartPr/>
                <p14:nvPr/>
              </p14:nvContentPartPr>
              <p14:xfrm>
                <a:off x="5359482" y="2668793"/>
                <a:ext cx="133920" cy="133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73CE082-74DC-CF07-DAE2-3E700FD6B11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41842" y="2650793"/>
                  <a:ext cx="1695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FA3B8F8-F571-C225-D63E-76A94BFCC599}"/>
              </a:ext>
            </a:extLst>
          </p:cNvPr>
          <p:cNvGrpSpPr/>
          <p:nvPr/>
        </p:nvGrpSpPr>
        <p:grpSpPr>
          <a:xfrm>
            <a:off x="5757642" y="2213033"/>
            <a:ext cx="585000" cy="559800"/>
            <a:chOff x="5757642" y="2213033"/>
            <a:chExt cx="585000" cy="55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C54676-87E8-47D8-BEE9-D5865A4696FF}"/>
                    </a:ext>
                  </a:extLst>
                </p14:cNvPr>
                <p14:cNvContentPartPr/>
                <p14:nvPr/>
              </p14:nvContentPartPr>
              <p14:xfrm>
                <a:off x="5757642" y="2568713"/>
                <a:ext cx="154800" cy="24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C54676-87E8-47D8-BEE9-D5865A4696F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40002" y="2551073"/>
                  <a:ext cx="190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27945D-E8B2-47B9-3CC7-01F20F3E7A40}"/>
                    </a:ext>
                  </a:extLst>
                </p14:cNvPr>
                <p14:cNvContentPartPr/>
                <p14:nvPr/>
              </p14:nvContentPartPr>
              <p14:xfrm>
                <a:off x="5798322" y="2484473"/>
                <a:ext cx="37080" cy="180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27945D-E8B2-47B9-3CC7-01F20F3E7A4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80322" y="2466833"/>
                  <a:ext cx="72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7655430-4E31-0083-829B-5F3858B698C5}"/>
                    </a:ext>
                  </a:extLst>
                </p14:cNvPr>
                <p14:cNvContentPartPr/>
                <p14:nvPr/>
              </p14:nvContentPartPr>
              <p14:xfrm>
                <a:off x="6143202" y="2246153"/>
                <a:ext cx="116640" cy="173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7655430-4E31-0083-829B-5F3858B698C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25562" y="2228513"/>
                  <a:ext cx="152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2946062-E2A0-4CD6-0BF4-A15618213996}"/>
                    </a:ext>
                  </a:extLst>
                </p14:cNvPr>
                <p14:cNvContentPartPr/>
                <p14:nvPr/>
              </p14:nvContentPartPr>
              <p14:xfrm>
                <a:off x="6172362" y="2213033"/>
                <a:ext cx="123840" cy="16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2946062-E2A0-4CD6-0BF4-A1561821399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54362" y="2195393"/>
                  <a:ext cx="159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8AD3B3A-AC71-251E-FB66-8CC1B55E4754}"/>
                    </a:ext>
                  </a:extLst>
                </p14:cNvPr>
                <p14:cNvContentPartPr/>
                <p14:nvPr/>
              </p14:nvContentPartPr>
              <p14:xfrm>
                <a:off x="6022962" y="2489873"/>
                <a:ext cx="319680" cy="75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8AD3B3A-AC71-251E-FB66-8CC1B55E475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04962" y="2471873"/>
                  <a:ext cx="355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49CFB74-3BBA-657C-3F36-73DC39A01F4A}"/>
                    </a:ext>
                  </a:extLst>
                </p14:cNvPr>
                <p14:cNvContentPartPr/>
                <p14:nvPr/>
              </p14:nvContentPartPr>
              <p14:xfrm>
                <a:off x="6162282" y="2642873"/>
                <a:ext cx="32760" cy="129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49CFB74-3BBA-657C-3F36-73DC39A01F4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44282" y="2624873"/>
                  <a:ext cx="68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45C5CC-D117-CC81-D925-FB3607EBD59D}"/>
                    </a:ext>
                  </a:extLst>
                </p14:cNvPr>
                <p14:cNvContentPartPr/>
                <p14:nvPr/>
              </p14:nvContentPartPr>
              <p14:xfrm>
                <a:off x="6135282" y="2635673"/>
                <a:ext cx="93240" cy="99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45C5CC-D117-CC81-D925-FB3607EBD59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17282" y="2618033"/>
                  <a:ext cx="128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329A9A-385B-A3CC-35C0-2E1301C7243E}"/>
                    </a:ext>
                  </a:extLst>
                </p14:cNvPr>
                <p14:cNvContentPartPr/>
                <p14:nvPr/>
              </p14:nvContentPartPr>
              <p14:xfrm>
                <a:off x="6239322" y="2588513"/>
                <a:ext cx="72720" cy="74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329A9A-385B-A3CC-35C0-2E1301C7243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221682" y="2570873"/>
                  <a:ext cx="1083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6596CC7-3229-4D43-6DF7-500C567AC381}"/>
              </a:ext>
            </a:extLst>
          </p:cNvPr>
          <p:cNvGrpSpPr/>
          <p:nvPr/>
        </p:nvGrpSpPr>
        <p:grpSpPr>
          <a:xfrm>
            <a:off x="5125842" y="3023753"/>
            <a:ext cx="1416240" cy="694800"/>
            <a:chOff x="5125842" y="3023753"/>
            <a:chExt cx="1416240" cy="69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DDF35DA-7858-963F-A2C0-1811233C8FDC}"/>
                    </a:ext>
                  </a:extLst>
                </p14:cNvPr>
                <p14:cNvContentPartPr/>
                <p14:nvPr/>
              </p14:nvContentPartPr>
              <p14:xfrm>
                <a:off x="5125842" y="3023753"/>
                <a:ext cx="1416240" cy="37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DDF35DA-7858-963F-A2C0-1811233C8FD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07842" y="3006113"/>
                  <a:ext cx="1451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AD2C28D-31D0-11F3-1B10-010357D65831}"/>
                    </a:ext>
                  </a:extLst>
                </p14:cNvPr>
                <p14:cNvContentPartPr/>
                <p14:nvPr/>
              </p14:nvContentPartPr>
              <p14:xfrm>
                <a:off x="5225562" y="3128873"/>
                <a:ext cx="158760" cy="228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AD2C28D-31D0-11F3-1B10-010357D6583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07562" y="3111233"/>
                  <a:ext cx="194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4E057E8-33C0-7223-9404-4E512588C709}"/>
                    </a:ext>
                  </a:extLst>
                </p14:cNvPr>
                <p14:cNvContentPartPr/>
                <p14:nvPr/>
              </p14:nvContentPartPr>
              <p14:xfrm>
                <a:off x="5466402" y="3232193"/>
                <a:ext cx="30240" cy="93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4E057E8-33C0-7223-9404-4E512588C70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48402" y="3214193"/>
                  <a:ext cx="65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47B5B89-077E-D12D-D0A5-58C2DED49B1A}"/>
                    </a:ext>
                  </a:extLst>
                </p14:cNvPr>
                <p14:cNvContentPartPr/>
                <p14:nvPr/>
              </p14:nvContentPartPr>
              <p14:xfrm>
                <a:off x="5417442" y="3240833"/>
                <a:ext cx="114480" cy="91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47B5B89-077E-D12D-D0A5-58C2DED49B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99442" y="3222833"/>
                  <a:ext cx="150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7AB57DD-4CC2-521A-6CED-A27F1B1E01FF}"/>
                    </a:ext>
                  </a:extLst>
                </p14:cNvPr>
                <p14:cNvContentPartPr/>
                <p14:nvPr/>
              </p14:nvContentPartPr>
              <p14:xfrm>
                <a:off x="5504202" y="3080633"/>
                <a:ext cx="86760" cy="111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7AB57DD-4CC2-521A-6CED-A27F1B1E01F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86562" y="3062993"/>
                  <a:ext cx="122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AE0432-6FE3-20CE-2454-F787208DBB90}"/>
                    </a:ext>
                  </a:extLst>
                </p14:cNvPr>
                <p14:cNvContentPartPr/>
                <p14:nvPr/>
              </p14:nvContentPartPr>
              <p14:xfrm>
                <a:off x="5215482" y="3400673"/>
                <a:ext cx="480240" cy="72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AE0432-6FE3-20CE-2454-F787208DBB9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97842" y="3383033"/>
                  <a:ext cx="515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03FB3A2-387C-AC1B-0EB0-8FA4766728C3}"/>
                    </a:ext>
                  </a:extLst>
                </p14:cNvPr>
                <p14:cNvContentPartPr/>
                <p14:nvPr/>
              </p14:nvContentPartPr>
              <p14:xfrm>
                <a:off x="5405202" y="3525953"/>
                <a:ext cx="50040" cy="192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03FB3A2-387C-AC1B-0EB0-8FA4766728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87562" y="3507953"/>
                  <a:ext cx="85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90EFDA8-384F-C039-FD0C-485C0E9E5A76}"/>
                    </a:ext>
                  </a:extLst>
                </p14:cNvPr>
                <p14:cNvContentPartPr/>
                <p14:nvPr/>
              </p14:nvContentPartPr>
              <p14:xfrm>
                <a:off x="5361282" y="3547553"/>
                <a:ext cx="177120" cy="133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90EFDA8-384F-C039-FD0C-485C0E9E5A7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43282" y="3529553"/>
                  <a:ext cx="212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2FC49B-79EF-7455-832B-33CACFA29804}"/>
                    </a:ext>
                  </a:extLst>
                </p14:cNvPr>
                <p14:cNvContentPartPr/>
                <p14:nvPr/>
              </p14:nvContentPartPr>
              <p14:xfrm>
                <a:off x="5536242" y="3484193"/>
                <a:ext cx="128880" cy="68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2FC49B-79EF-7455-832B-33CACFA2980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18242" y="3466193"/>
                  <a:ext cx="1645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04E4296-4971-7927-5FF2-B3B17EEDEFA0}"/>
              </a:ext>
            </a:extLst>
          </p:cNvPr>
          <p:cNvGrpSpPr/>
          <p:nvPr/>
        </p:nvGrpSpPr>
        <p:grpSpPr>
          <a:xfrm>
            <a:off x="5955282" y="3092153"/>
            <a:ext cx="474120" cy="545400"/>
            <a:chOff x="5955282" y="3092153"/>
            <a:chExt cx="47412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77FB043-B8ED-CDE7-F633-9D9A45BA3A27}"/>
                    </a:ext>
                  </a:extLst>
                </p14:cNvPr>
                <p14:cNvContentPartPr/>
                <p14:nvPr/>
              </p14:nvContentPartPr>
              <p14:xfrm>
                <a:off x="6006762" y="3249473"/>
                <a:ext cx="23040" cy="219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77FB043-B8ED-CDE7-F633-9D9A45BA3A2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88762" y="3231473"/>
                  <a:ext cx="58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C67D5F4-FB40-E888-4A72-66A9E90CB7A2}"/>
                    </a:ext>
                  </a:extLst>
                </p14:cNvPr>
                <p14:cNvContentPartPr/>
                <p14:nvPr/>
              </p14:nvContentPartPr>
              <p14:xfrm>
                <a:off x="5955282" y="3331913"/>
                <a:ext cx="132120" cy="27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C67D5F4-FB40-E888-4A72-66A9E90CB7A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37642" y="3314273"/>
                  <a:ext cx="167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2F0F3A4-5C81-BD36-6B6C-F620608643E0}"/>
                    </a:ext>
                  </a:extLst>
                </p14:cNvPr>
                <p14:cNvContentPartPr/>
                <p14:nvPr/>
              </p14:nvContentPartPr>
              <p14:xfrm>
                <a:off x="6234642" y="3092153"/>
                <a:ext cx="16560" cy="158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2F0F3A4-5C81-BD36-6B6C-F620608643E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16642" y="3074513"/>
                  <a:ext cx="52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6FDC80-059D-FCBF-3B6C-7C6067847751}"/>
                    </a:ext>
                  </a:extLst>
                </p14:cNvPr>
                <p14:cNvContentPartPr/>
                <p14:nvPr/>
              </p14:nvContentPartPr>
              <p14:xfrm>
                <a:off x="6163722" y="3304913"/>
                <a:ext cx="223560" cy="24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6FDC80-059D-FCBF-3B6C-7C606784775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46082" y="3287273"/>
                  <a:ext cx="259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65D5FCB-B04E-F384-5A1D-4B416C8450D9}"/>
                    </a:ext>
                  </a:extLst>
                </p14:cNvPr>
                <p14:cNvContentPartPr/>
                <p14:nvPr/>
              </p14:nvContentPartPr>
              <p14:xfrm>
                <a:off x="6219882" y="3452873"/>
                <a:ext cx="42480" cy="184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65D5FCB-B04E-F384-5A1D-4B416C8450D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02242" y="3435233"/>
                  <a:ext cx="78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046BAF1-7AAD-9805-809A-32234730C274}"/>
                    </a:ext>
                  </a:extLst>
                </p14:cNvPr>
                <p14:cNvContentPartPr/>
                <p14:nvPr/>
              </p14:nvContentPartPr>
              <p14:xfrm>
                <a:off x="6192882" y="3450353"/>
                <a:ext cx="120960" cy="105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046BAF1-7AAD-9805-809A-32234730C2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75242" y="3432353"/>
                  <a:ext cx="156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479CA74-1287-0A92-07C7-90B39A369D51}"/>
                    </a:ext>
                  </a:extLst>
                </p14:cNvPr>
                <p14:cNvContentPartPr/>
                <p14:nvPr/>
              </p14:nvContentPartPr>
              <p14:xfrm>
                <a:off x="6307002" y="3413273"/>
                <a:ext cx="122400" cy="81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479CA74-1287-0A92-07C7-90B39A369D5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89362" y="3395633"/>
                  <a:ext cx="15804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13A15B8-42D3-AC03-F211-D576BA680EC9}"/>
                  </a:ext>
                </a:extLst>
              </p14:cNvPr>
              <p14:cNvContentPartPr/>
              <p14:nvPr/>
            </p14:nvContentPartPr>
            <p14:xfrm>
              <a:off x="5462802" y="3079193"/>
              <a:ext cx="80640" cy="59832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13A15B8-42D3-AC03-F211-D576BA680EC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444802" y="3061553"/>
                <a:ext cx="11628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67FEDF0-2B0E-8852-8C46-2147D93160B1}"/>
                  </a:ext>
                </a:extLst>
              </p14:cNvPr>
              <p14:cNvContentPartPr/>
              <p14:nvPr/>
            </p14:nvContentPartPr>
            <p14:xfrm>
              <a:off x="6683202" y="2878313"/>
              <a:ext cx="161640" cy="291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67FEDF0-2B0E-8852-8C46-2147D93160B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665202" y="2860313"/>
                <a:ext cx="197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2AAF294-C335-968C-FA02-403D23C21A08}"/>
                  </a:ext>
                </a:extLst>
              </p14:cNvPr>
              <p14:cNvContentPartPr/>
              <p14:nvPr/>
            </p14:nvContentPartPr>
            <p14:xfrm>
              <a:off x="6730362" y="3062633"/>
              <a:ext cx="156600" cy="864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2AAF294-C335-968C-FA02-403D23C21A0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712722" y="3044633"/>
                <a:ext cx="192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CF20523-AC8F-B547-88DA-C21522EA57C4}"/>
                  </a:ext>
                </a:extLst>
              </p14:cNvPr>
              <p14:cNvContentPartPr/>
              <p14:nvPr/>
            </p14:nvContentPartPr>
            <p14:xfrm>
              <a:off x="5307642" y="2219873"/>
              <a:ext cx="72000" cy="6987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CF20523-AC8F-B547-88DA-C21522EA57C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289642" y="2201873"/>
                <a:ext cx="107640" cy="73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B18AD44-3BA0-648B-3A41-09EDCED170A3}"/>
              </a:ext>
            </a:extLst>
          </p:cNvPr>
          <p:cNvGrpSpPr/>
          <p:nvPr/>
        </p:nvGrpSpPr>
        <p:grpSpPr>
          <a:xfrm>
            <a:off x="7349922" y="2400593"/>
            <a:ext cx="905760" cy="498240"/>
            <a:chOff x="7349922" y="2400593"/>
            <a:chExt cx="905760" cy="4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572FD95-D84E-EA2F-16D3-B59F1D467FAE}"/>
                    </a:ext>
                  </a:extLst>
                </p14:cNvPr>
                <p14:cNvContentPartPr/>
                <p14:nvPr/>
              </p14:nvContentPartPr>
              <p14:xfrm>
                <a:off x="7349922" y="2400593"/>
                <a:ext cx="297720" cy="363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572FD95-D84E-EA2F-16D3-B59F1D467FA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31922" y="2382953"/>
                  <a:ext cx="3333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9E5B17F-5DE5-52DD-DC27-232408CF1EFB}"/>
                    </a:ext>
                  </a:extLst>
                </p14:cNvPr>
                <p14:cNvContentPartPr/>
                <p14:nvPr/>
              </p14:nvContentPartPr>
              <p14:xfrm>
                <a:off x="7830162" y="2427233"/>
                <a:ext cx="11880" cy="282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9E5B17F-5DE5-52DD-DC27-232408CF1EF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12522" y="2409593"/>
                  <a:ext cx="47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CD9304-A54D-4CF0-42A0-61CF99C78807}"/>
                    </a:ext>
                  </a:extLst>
                </p14:cNvPr>
                <p14:cNvContentPartPr/>
                <p14:nvPr/>
              </p14:nvContentPartPr>
              <p14:xfrm>
                <a:off x="7772562" y="2571593"/>
                <a:ext cx="194400" cy="29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CD9304-A54D-4CF0-42A0-61CF99C7880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54562" y="2553593"/>
                  <a:ext cx="230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43442BB-D985-6BB0-06F2-0E6BD958CA57}"/>
                    </a:ext>
                  </a:extLst>
                </p14:cNvPr>
                <p14:cNvContentPartPr/>
                <p14:nvPr/>
              </p14:nvContentPartPr>
              <p14:xfrm>
                <a:off x="8006922" y="2428313"/>
                <a:ext cx="179280" cy="331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43442BB-D985-6BB0-06F2-0E6BD958CA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88922" y="2410313"/>
                  <a:ext cx="214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C303980-1175-C9BC-8F4A-51A2EE116E39}"/>
                    </a:ext>
                  </a:extLst>
                </p14:cNvPr>
                <p14:cNvContentPartPr/>
                <p14:nvPr/>
              </p14:nvContentPartPr>
              <p14:xfrm>
                <a:off x="7425522" y="2867153"/>
                <a:ext cx="830160" cy="31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C303980-1175-C9BC-8F4A-51A2EE116E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07882" y="2849153"/>
                  <a:ext cx="8658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4D418F3-B7EF-A43C-A6FE-5F00E083E89D}"/>
              </a:ext>
            </a:extLst>
          </p:cNvPr>
          <p:cNvGrpSpPr/>
          <p:nvPr/>
        </p:nvGrpSpPr>
        <p:grpSpPr>
          <a:xfrm>
            <a:off x="7499682" y="3060833"/>
            <a:ext cx="757080" cy="330120"/>
            <a:chOff x="7499682" y="3060833"/>
            <a:chExt cx="75708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F58D2A-7235-1E91-2862-EF6EB4DD40EC}"/>
                    </a:ext>
                  </a:extLst>
                </p14:cNvPr>
                <p14:cNvContentPartPr/>
                <p14:nvPr/>
              </p14:nvContentPartPr>
              <p14:xfrm>
                <a:off x="7499682" y="3075953"/>
                <a:ext cx="181440" cy="315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F58D2A-7235-1E91-2862-EF6EB4DD40E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81682" y="3057953"/>
                  <a:ext cx="2170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B958D55-BEC0-0EB2-68C0-281AFAD542F4}"/>
                    </a:ext>
                  </a:extLst>
                </p14:cNvPr>
                <p14:cNvContentPartPr/>
                <p14:nvPr/>
              </p14:nvContentPartPr>
              <p14:xfrm>
                <a:off x="7876602" y="3136433"/>
                <a:ext cx="18360" cy="175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B958D55-BEC0-0EB2-68C0-281AFAD542F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858962" y="3118793"/>
                  <a:ext cx="54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D97849-4787-2E32-CC96-4129D5501AF9}"/>
                    </a:ext>
                  </a:extLst>
                </p14:cNvPr>
                <p14:cNvContentPartPr/>
                <p14:nvPr/>
              </p14:nvContentPartPr>
              <p14:xfrm>
                <a:off x="7797762" y="3220673"/>
                <a:ext cx="164520" cy="24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D97849-4787-2E32-CC96-4129D5501AF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780122" y="3203033"/>
                  <a:ext cx="200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076BFCD-D35A-CACA-6AB1-111608BA236A}"/>
                    </a:ext>
                  </a:extLst>
                </p14:cNvPr>
                <p14:cNvContentPartPr/>
                <p14:nvPr/>
              </p14:nvContentPartPr>
              <p14:xfrm>
                <a:off x="8080362" y="3060833"/>
                <a:ext cx="176400" cy="243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076BFCD-D35A-CACA-6AB1-111608BA236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62362" y="3043193"/>
                  <a:ext cx="2120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7CF9921-A1FD-C5FE-2ADF-DD946C3DA446}"/>
              </a:ext>
            </a:extLst>
          </p:cNvPr>
          <p:cNvGrpSpPr/>
          <p:nvPr/>
        </p:nvGrpSpPr>
        <p:grpSpPr>
          <a:xfrm>
            <a:off x="8611722" y="2253353"/>
            <a:ext cx="1473120" cy="1288800"/>
            <a:chOff x="8611722" y="2253353"/>
            <a:chExt cx="1473120" cy="12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66F8F48-BA65-362A-F9D9-C55F9D8D1C7B}"/>
                    </a:ext>
                  </a:extLst>
                </p14:cNvPr>
                <p14:cNvContentPartPr/>
                <p14:nvPr/>
              </p14:nvContentPartPr>
              <p14:xfrm>
                <a:off x="8611722" y="2871113"/>
                <a:ext cx="181800" cy="11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66F8F48-BA65-362A-F9D9-C55F9D8D1C7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94082" y="2853473"/>
                  <a:ext cx="217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2ABBB43-0820-C594-B7A2-62485C3AEC8A}"/>
                    </a:ext>
                  </a:extLst>
                </p14:cNvPr>
                <p14:cNvContentPartPr/>
                <p14:nvPr/>
              </p14:nvContentPartPr>
              <p14:xfrm>
                <a:off x="8707842" y="3003593"/>
                <a:ext cx="249480" cy="36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2ABBB43-0820-C594-B7A2-62485C3AEC8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90202" y="2985593"/>
                  <a:ext cx="285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C213A81-4BF3-5579-E419-A4C2A5E6E3A0}"/>
                    </a:ext>
                  </a:extLst>
                </p14:cNvPr>
                <p14:cNvContentPartPr/>
                <p14:nvPr/>
              </p14:nvContentPartPr>
              <p14:xfrm>
                <a:off x="9308682" y="2450633"/>
                <a:ext cx="330840" cy="305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C213A81-4BF3-5579-E419-A4C2A5E6E3A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90682" y="2432993"/>
                  <a:ext cx="3664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EC13B89-F0C5-0F9D-851B-87425AB8BE05}"/>
                    </a:ext>
                  </a:extLst>
                </p14:cNvPr>
                <p14:cNvContentPartPr/>
                <p14:nvPr/>
              </p14:nvContentPartPr>
              <p14:xfrm>
                <a:off x="9282762" y="2834033"/>
                <a:ext cx="501120" cy="104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EC13B89-F0C5-0F9D-851B-87425AB8BE0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64762" y="2816033"/>
                  <a:ext cx="536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980B52F-1412-1012-95A4-3BB6BEE3E552}"/>
                    </a:ext>
                  </a:extLst>
                </p14:cNvPr>
                <p14:cNvContentPartPr/>
                <p14:nvPr/>
              </p14:nvContentPartPr>
              <p14:xfrm>
                <a:off x="9037602" y="2253353"/>
                <a:ext cx="1047240" cy="1288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980B52F-1412-1012-95A4-3BB6BEE3E55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019602" y="2235353"/>
                  <a:ext cx="1082880" cy="13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3896A1A-2C7C-F905-F3C3-B91B80051F72}"/>
                    </a:ext>
                  </a:extLst>
                </p14:cNvPr>
                <p14:cNvContentPartPr/>
                <p14:nvPr/>
              </p14:nvContentPartPr>
              <p14:xfrm>
                <a:off x="9478962" y="3006833"/>
                <a:ext cx="233280" cy="307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3896A1A-2C7C-F905-F3C3-B91B80051F7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460962" y="2988833"/>
                  <a:ext cx="2689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FC0E46B-FA64-AFE0-1594-775EBBF3CC21}"/>
              </a:ext>
            </a:extLst>
          </p:cNvPr>
          <p:cNvGrpSpPr/>
          <p:nvPr/>
        </p:nvGrpSpPr>
        <p:grpSpPr>
          <a:xfrm>
            <a:off x="3441762" y="4673273"/>
            <a:ext cx="961560" cy="598680"/>
            <a:chOff x="3441762" y="4673273"/>
            <a:chExt cx="96156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19143D0-612D-294D-70FB-42B1E8CD0E6F}"/>
                    </a:ext>
                  </a:extLst>
                </p14:cNvPr>
                <p14:cNvContentPartPr/>
                <p14:nvPr/>
              </p14:nvContentPartPr>
              <p14:xfrm>
                <a:off x="3441762" y="5052353"/>
                <a:ext cx="155880" cy="23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19143D0-612D-294D-70FB-42B1E8CD0E6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23762" y="5034713"/>
                  <a:ext cx="191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BBFA6FF-2029-D9F3-B1A5-01DF9F063639}"/>
                    </a:ext>
                  </a:extLst>
                </p14:cNvPr>
                <p14:cNvContentPartPr/>
                <p14:nvPr/>
              </p14:nvContentPartPr>
              <p14:xfrm>
                <a:off x="3464082" y="5255033"/>
                <a:ext cx="180360" cy="16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BBFA6FF-2029-D9F3-B1A5-01DF9F0636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46442" y="5237033"/>
                  <a:ext cx="216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03DD609-4EAA-9DD1-B9B3-9F28FAD22D29}"/>
                    </a:ext>
                  </a:extLst>
                </p14:cNvPr>
                <p14:cNvContentPartPr/>
                <p14:nvPr/>
              </p14:nvContentPartPr>
              <p14:xfrm>
                <a:off x="3797802" y="4673273"/>
                <a:ext cx="255960" cy="554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03DD609-4EAA-9DD1-B9B3-9F28FAD22D2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80162" y="4655273"/>
                  <a:ext cx="2916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79AD4EA-3DF7-7C38-78F1-FA83DC59C1FB}"/>
                    </a:ext>
                  </a:extLst>
                </p14:cNvPr>
                <p14:cNvContentPartPr/>
                <p14:nvPr/>
              </p14:nvContentPartPr>
              <p14:xfrm>
                <a:off x="4090122" y="5028233"/>
                <a:ext cx="46800" cy="97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79AD4EA-3DF7-7C38-78F1-FA83DC59C1F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072482" y="5010233"/>
                  <a:ext cx="82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998D30F-BEB9-021D-3709-2D89316AC524}"/>
                    </a:ext>
                  </a:extLst>
                </p14:cNvPr>
                <p14:cNvContentPartPr/>
                <p14:nvPr/>
              </p14:nvContentPartPr>
              <p14:xfrm>
                <a:off x="4040442" y="4912313"/>
                <a:ext cx="6840" cy="12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998D30F-BEB9-021D-3709-2D89316AC52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22802" y="4894673"/>
                  <a:ext cx="42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FCD7839-FB9B-2C34-9CA1-554CCD4E1E1B}"/>
                    </a:ext>
                  </a:extLst>
                </p14:cNvPr>
                <p14:cNvContentPartPr/>
                <p14:nvPr/>
              </p14:nvContentPartPr>
              <p14:xfrm>
                <a:off x="4210722" y="4898633"/>
                <a:ext cx="192600" cy="228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FCD7839-FB9B-2C34-9CA1-554CCD4E1E1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92722" y="4880633"/>
                  <a:ext cx="2282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385353B-060E-1CC0-089C-7624242889FC}"/>
              </a:ext>
            </a:extLst>
          </p:cNvPr>
          <p:cNvGrpSpPr/>
          <p:nvPr/>
        </p:nvGrpSpPr>
        <p:grpSpPr>
          <a:xfrm>
            <a:off x="3786642" y="5405153"/>
            <a:ext cx="686160" cy="308160"/>
            <a:chOff x="3786642" y="5405153"/>
            <a:chExt cx="68616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9137CBE-7DBB-A6EA-5AC0-F66CC61AC7C2}"/>
                    </a:ext>
                  </a:extLst>
                </p14:cNvPr>
                <p14:cNvContentPartPr/>
                <p14:nvPr/>
              </p14:nvContentPartPr>
              <p14:xfrm>
                <a:off x="3853962" y="5405153"/>
                <a:ext cx="92880" cy="308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9137CBE-7DBB-A6EA-5AC0-F66CC61AC7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35962" y="5387153"/>
                  <a:ext cx="128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32C37C-21B3-1ED4-E446-858008AD39D9}"/>
                    </a:ext>
                  </a:extLst>
                </p14:cNvPr>
                <p14:cNvContentPartPr/>
                <p14:nvPr/>
              </p14:nvContentPartPr>
              <p14:xfrm>
                <a:off x="3786642" y="5531873"/>
                <a:ext cx="239760" cy="144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32C37C-21B3-1ED4-E446-858008AD39D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68642" y="5514233"/>
                  <a:ext cx="275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D73AD26-2DC4-8F50-E141-F277AD80E755}"/>
                    </a:ext>
                  </a:extLst>
                </p14:cNvPr>
                <p14:cNvContentPartPr/>
                <p14:nvPr/>
              </p14:nvContentPartPr>
              <p14:xfrm>
                <a:off x="4003362" y="5554553"/>
                <a:ext cx="173880" cy="27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D73AD26-2DC4-8F50-E141-F277AD80E75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85362" y="5536913"/>
                  <a:ext cx="209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FB14D7A-E9E6-362F-9B1D-2EF6EB2B0A05}"/>
                    </a:ext>
                  </a:extLst>
                </p14:cNvPr>
                <p14:cNvContentPartPr/>
                <p14:nvPr/>
              </p14:nvContentPartPr>
              <p14:xfrm>
                <a:off x="4068522" y="5491913"/>
                <a:ext cx="132840" cy="161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FB14D7A-E9E6-362F-9B1D-2EF6EB2B0A0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50882" y="5474273"/>
                  <a:ext cx="168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4E224E7-48CC-FF7E-42A3-27E338428942}"/>
                    </a:ext>
                  </a:extLst>
                </p14:cNvPr>
                <p14:cNvContentPartPr/>
                <p14:nvPr/>
              </p14:nvContentPartPr>
              <p14:xfrm>
                <a:off x="4238442" y="5435753"/>
                <a:ext cx="120240" cy="190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4E224E7-48CC-FF7E-42A3-27E33842894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20802" y="5417753"/>
                  <a:ext cx="155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32FB2A9-5B8E-D0D1-F695-177B38B0D24F}"/>
                    </a:ext>
                  </a:extLst>
                </p14:cNvPr>
                <p14:cNvContentPartPr/>
                <p14:nvPr/>
              </p14:nvContentPartPr>
              <p14:xfrm>
                <a:off x="4357962" y="5418833"/>
                <a:ext cx="114840" cy="174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32FB2A9-5B8E-D0D1-F695-177B38B0D24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40322" y="5401193"/>
                  <a:ext cx="1504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CB43D82-D0F9-D384-9F89-92ED68326FB4}"/>
              </a:ext>
            </a:extLst>
          </p:cNvPr>
          <p:cNvGrpSpPr/>
          <p:nvPr/>
        </p:nvGrpSpPr>
        <p:grpSpPr>
          <a:xfrm>
            <a:off x="4744962" y="4329113"/>
            <a:ext cx="1706760" cy="1452240"/>
            <a:chOff x="4744962" y="4329113"/>
            <a:chExt cx="1706760" cy="14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B21C6E8-2934-A98B-F0C9-ACB622161C5E}"/>
                    </a:ext>
                  </a:extLst>
                </p14:cNvPr>
                <p14:cNvContentPartPr/>
                <p14:nvPr/>
              </p14:nvContentPartPr>
              <p14:xfrm>
                <a:off x="4744962" y="4541873"/>
                <a:ext cx="168840" cy="227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B21C6E8-2934-A98B-F0C9-ACB622161C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726962" y="4524233"/>
                  <a:ext cx="204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C95352A-0B2C-EDFE-FE2B-103F65937736}"/>
                    </a:ext>
                  </a:extLst>
                </p14:cNvPr>
                <p14:cNvContentPartPr/>
                <p14:nvPr/>
              </p14:nvContentPartPr>
              <p14:xfrm>
                <a:off x="4960242" y="4586513"/>
                <a:ext cx="40680" cy="166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C95352A-0B2C-EDFE-FE2B-103F6593773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42602" y="4568873"/>
                  <a:ext cx="76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B8479D8-9B68-32CD-A527-277F46286B3F}"/>
                    </a:ext>
                  </a:extLst>
                </p14:cNvPr>
                <p14:cNvContentPartPr/>
                <p14:nvPr/>
              </p14:nvContentPartPr>
              <p14:xfrm>
                <a:off x="4914882" y="4610633"/>
                <a:ext cx="162360" cy="152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B8479D8-9B68-32CD-A527-277F46286B3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897242" y="4592633"/>
                  <a:ext cx="198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4FEB3AD-86F2-9367-06D0-7753DB6C3C73}"/>
                    </a:ext>
                  </a:extLst>
                </p14:cNvPr>
                <p14:cNvContentPartPr/>
                <p14:nvPr/>
              </p14:nvContentPartPr>
              <p14:xfrm>
                <a:off x="5002002" y="4363313"/>
                <a:ext cx="116280" cy="184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4FEB3AD-86F2-9367-06D0-7753DB6C3C7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84002" y="4345673"/>
                  <a:ext cx="151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B5ED404-5A46-FFCD-9042-C8082BFD2DE0}"/>
                    </a:ext>
                  </a:extLst>
                </p14:cNvPr>
                <p14:cNvContentPartPr/>
                <p14:nvPr/>
              </p14:nvContentPartPr>
              <p14:xfrm>
                <a:off x="4796082" y="4747073"/>
                <a:ext cx="464040" cy="163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B5ED404-5A46-FFCD-9042-C8082BFD2DE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78442" y="4729433"/>
                  <a:ext cx="49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80A11B5-197C-566E-D0EA-161A09DEBDCE}"/>
                    </a:ext>
                  </a:extLst>
                </p14:cNvPr>
                <p14:cNvContentPartPr/>
                <p14:nvPr/>
              </p14:nvContentPartPr>
              <p14:xfrm>
                <a:off x="4989042" y="4960913"/>
                <a:ext cx="33840" cy="135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80A11B5-197C-566E-D0EA-161A09DEBDC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71042" y="4943273"/>
                  <a:ext cx="69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FD96E4F-F839-FABA-8577-EEAA4BA6E34A}"/>
                    </a:ext>
                  </a:extLst>
                </p14:cNvPr>
                <p14:cNvContentPartPr/>
                <p14:nvPr/>
              </p14:nvContentPartPr>
              <p14:xfrm>
                <a:off x="4921362" y="4989713"/>
                <a:ext cx="178560" cy="630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FD96E4F-F839-FABA-8577-EEAA4BA6E34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903722" y="4971713"/>
                  <a:ext cx="214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90985A8-A826-5CE9-6C5B-D94F74E5988D}"/>
                    </a:ext>
                  </a:extLst>
                </p14:cNvPr>
                <p14:cNvContentPartPr/>
                <p14:nvPr/>
              </p14:nvContentPartPr>
              <p14:xfrm>
                <a:off x="5075442" y="4896833"/>
                <a:ext cx="111600" cy="842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90985A8-A826-5CE9-6C5B-D94F74E5988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57802" y="4878833"/>
                  <a:ext cx="147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C51418C-F3D3-C0D9-A6A6-1FEF0DDB9015}"/>
                    </a:ext>
                  </a:extLst>
                </p14:cNvPr>
                <p14:cNvContentPartPr/>
                <p14:nvPr/>
              </p14:nvContentPartPr>
              <p14:xfrm>
                <a:off x="5602122" y="4582913"/>
                <a:ext cx="68040" cy="224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C51418C-F3D3-C0D9-A6A6-1FEF0DDB901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84122" y="4565273"/>
                  <a:ext cx="103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7DF3D8E-0FB9-EAD3-34BF-CACF8F67073A}"/>
                    </a:ext>
                  </a:extLst>
                </p14:cNvPr>
                <p14:cNvContentPartPr/>
                <p14:nvPr/>
              </p14:nvContentPartPr>
              <p14:xfrm>
                <a:off x="5571882" y="4715753"/>
                <a:ext cx="170640" cy="23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7DF3D8E-0FB9-EAD3-34BF-CACF8F67073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53882" y="4698113"/>
                  <a:ext cx="206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9303879-BDB6-8CCB-2B59-4DD90E84D949}"/>
                    </a:ext>
                  </a:extLst>
                </p14:cNvPr>
                <p14:cNvContentPartPr/>
                <p14:nvPr/>
              </p14:nvContentPartPr>
              <p14:xfrm>
                <a:off x="5932602" y="4383833"/>
                <a:ext cx="121680" cy="1656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9303879-BDB6-8CCB-2B59-4DD90E84D94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14962" y="4365833"/>
                  <a:ext cx="157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4FC37EA-2481-035F-BD5C-131CA77CCB4E}"/>
                    </a:ext>
                  </a:extLst>
                </p14:cNvPr>
                <p14:cNvContentPartPr/>
                <p14:nvPr/>
              </p14:nvContentPartPr>
              <p14:xfrm>
                <a:off x="5929362" y="4329113"/>
                <a:ext cx="170640" cy="28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4FC37EA-2481-035F-BD5C-131CA77CCB4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11722" y="4311113"/>
                  <a:ext cx="206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0334A3-4E86-F838-7CB9-2D1A0BEE9EFE}"/>
                    </a:ext>
                  </a:extLst>
                </p14:cNvPr>
                <p14:cNvContentPartPr/>
                <p14:nvPr/>
              </p14:nvContentPartPr>
              <p14:xfrm>
                <a:off x="5882922" y="4581833"/>
                <a:ext cx="268200" cy="61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0334A3-4E86-F838-7CB9-2D1A0BEE9EF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65282" y="4564193"/>
                  <a:ext cx="303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D2E8587-D8F8-EB9B-D011-B29DE97CEF79}"/>
                    </a:ext>
                  </a:extLst>
                </p14:cNvPr>
                <p14:cNvContentPartPr/>
                <p14:nvPr/>
              </p14:nvContentPartPr>
              <p14:xfrm>
                <a:off x="5970402" y="4758593"/>
                <a:ext cx="22320" cy="1328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D2E8587-D8F8-EB9B-D011-B29DE97CEF7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52402" y="4740593"/>
                  <a:ext cx="57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5B87EBF-026F-6569-9554-F11808A81562}"/>
                    </a:ext>
                  </a:extLst>
                </p14:cNvPr>
                <p14:cNvContentPartPr/>
                <p14:nvPr/>
              </p14:nvContentPartPr>
              <p14:xfrm>
                <a:off x="5947362" y="4761833"/>
                <a:ext cx="111240" cy="77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5B87EBF-026F-6569-9554-F11808A8156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29362" y="4743833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7058FCC-0B64-2CF7-C040-948B46EC18A0}"/>
                    </a:ext>
                  </a:extLst>
                </p14:cNvPr>
                <p14:cNvContentPartPr/>
                <p14:nvPr/>
              </p14:nvContentPartPr>
              <p14:xfrm>
                <a:off x="6022962" y="4693433"/>
                <a:ext cx="128520" cy="92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7058FCC-0B64-2CF7-C040-948B46EC18A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004962" y="4675433"/>
                  <a:ext cx="164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A78E535-5BBD-4F8C-8AEF-DA4D013F3B3C}"/>
                    </a:ext>
                  </a:extLst>
                </p14:cNvPr>
                <p14:cNvContentPartPr/>
                <p14:nvPr/>
              </p14:nvContentPartPr>
              <p14:xfrm>
                <a:off x="4843242" y="5017073"/>
                <a:ext cx="1608480" cy="190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A78E535-5BBD-4F8C-8AEF-DA4D013F3B3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825242" y="4999073"/>
                  <a:ext cx="1644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16F59C1-1B0B-CF08-0BC5-E55A9A9DEADB}"/>
                    </a:ext>
                  </a:extLst>
                </p14:cNvPr>
                <p14:cNvContentPartPr/>
                <p14:nvPr/>
              </p14:nvContentPartPr>
              <p14:xfrm>
                <a:off x="5029002" y="5323433"/>
                <a:ext cx="141480" cy="173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16F59C1-1B0B-CF08-0BC5-E55A9A9DEAD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011002" y="5305793"/>
                  <a:ext cx="177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3AEFDFA-DC68-5DBD-4601-4388027198DE}"/>
                    </a:ext>
                  </a:extLst>
                </p14:cNvPr>
                <p14:cNvContentPartPr/>
                <p14:nvPr/>
              </p14:nvContentPartPr>
              <p14:xfrm>
                <a:off x="5240322" y="5343593"/>
                <a:ext cx="25200" cy="115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3AEFDFA-DC68-5DBD-4601-4388027198D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222322" y="5325593"/>
                  <a:ext cx="60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F386F74-F0C9-D983-C471-2C2B402F6A5A}"/>
                    </a:ext>
                  </a:extLst>
                </p14:cNvPr>
                <p14:cNvContentPartPr/>
                <p14:nvPr/>
              </p14:nvContentPartPr>
              <p14:xfrm>
                <a:off x="5189562" y="5339273"/>
                <a:ext cx="114480" cy="110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F386F74-F0C9-D983-C471-2C2B402F6A5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71562" y="5321273"/>
                  <a:ext cx="150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8725EA2-BA21-7324-4094-16F2FBC66A18}"/>
                    </a:ext>
                  </a:extLst>
                </p14:cNvPr>
                <p14:cNvContentPartPr/>
                <p14:nvPr/>
              </p14:nvContentPartPr>
              <p14:xfrm>
                <a:off x="5286042" y="5260793"/>
                <a:ext cx="80280" cy="114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8725EA2-BA21-7324-4094-16F2FBC66A1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268402" y="5243153"/>
                  <a:ext cx="115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A1AC859-F56E-C929-4BE8-6C8D1F98057A}"/>
                    </a:ext>
                  </a:extLst>
                </p14:cNvPr>
                <p14:cNvContentPartPr/>
                <p14:nvPr/>
              </p14:nvContentPartPr>
              <p14:xfrm>
                <a:off x="5069682" y="5550953"/>
                <a:ext cx="276480" cy="968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A1AC859-F56E-C929-4BE8-6C8D1F98057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051682" y="5533313"/>
                  <a:ext cx="312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ABEF6A3-F2EA-A463-97C8-D0ABBF6E1401}"/>
                    </a:ext>
                  </a:extLst>
                </p14:cNvPr>
                <p14:cNvContentPartPr/>
                <p14:nvPr/>
              </p14:nvContentPartPr>
              <p14:xfrm>
                <a:off x="5207562" y="5681633"/>
                <a:ext cx="30960" cy="99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ABEF6A3-F2EA-A463-97C8-D0ABBF6E140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89562" y="5663993"/>
                  <a:ext cx="66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D879A7D-302F-A989-0147-42A84E5A251D}"/>
                    </a:ext>
                  </a:extLst>
                </p14:cNvPr>
                <p14:cNvContentPartPr/>
                <p14:nvPr/>
              </p14:nvContentPartPr>
              <p14:xfrm>
                <a:off x="5149602" y="5683433"/>
                <a:ext cx="150120" cy="48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D879A7D-302F-A989-0147-42A84E5A251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131602" y="5665433"/>
                  <a:ext cx="185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11CD89F-CBCE-BEB5-7DFB-CAA88F59A78D}"/>
                    </a:ext>
                  </a:extLst>
                </p14:cNvPr>
                <p14:cNvContentPartPr/>
                <p14:nvPr/>
              </p14:nvContentPartPr>
              <p14:xfrm>
                <a:off x="5284602" y="5626193"/>
                <a:ext cx="61560" cy="41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11CD89F-CBCE-BEB5-7DFB-CAA88F59A78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66602" y="5608193"/>
                  <a:ext cx="97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96D02B5-0D40-518F-A6C0-874AE970D421}"/>
                    </a:ext>
                  </a:extLst>
                </p14:cNvPr>
                <p14:cNvContentPartPr/>
                <p14:nvPr/>
              </p14:nvContentPartPr>
              <p14:xfrm>
                <a:off x="5760522" y="5282393"/>
                <a:ext cx="51840" cy="198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96D02B5-0D40-518F-A6C0-874AE970D42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742882" y="5264753"/>
                  <a:ext cx="87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7991C69-464F-A107-CF1B-C9FFECA5C567}"/>
                    </a:ext>
                  </a:extLst>
                </p14:cNvPr>
                <p14:cNvContentPartPr/>
                <p14:nvPr/>
              </p14:nvContentPartPr>
              <p14:xfrm>
                <a:off x="5748642" y="5376353"/>
                <a:ext cx="157680" cy="421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7991C69-464F-A107-CF1B-C9FFECA5C56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30642" y="5358713"/>
                  <a:ext cx="193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06D59A5-FFA2-29F9-3252-D1C1D18FB32A}"/>
                    </a:ext>
                  </a:extLst>
                </p14:cNvPr>
                <p14:cNvContentPartPr/>
                <p14:nvPr/>
              </p14:nvContentPartPr>
              <p14:xfrm>
                <a:off x="6064362" y="5126873"/>
                <a:ext cx="63000" cy="154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06D59A5-FFA2-29F9-3252-D1C1D18FB32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046722" y="5109233"/>
                  <a:ext cx="98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38DB2FF-5595-F991-EE13-903F2A5EF9AA}"/>
                    </a:ext>
                  </a:extLst>
                </p14:cNvPr>
                <p14:cNvContentPartPr/>
                <p14:nvPr/>
              </p14:nvContentPartPr>
              <p14:xfrm>
                <a:off x="5992002" y="5255033"/>
                <a:ext cx="263880" cy="111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38DB2FF-5595-F991-EE13-903F2A5EF9A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74362" y="5237033"/>
                  <a:ext cx="299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02D2585-EAD0-C329-AFD6-24E7EA125B6E}"/>
                    </a:ext>
                  </a:extLst>
                </p14:cNvPr>
                <p14:cNvContentPartPr/>
                <p14:nvPr/>
              </p14:nvContentPartPr>
              <p14:xfrm>
                <a:off x="6152562" y="5402273"/>
                <a:ext cx="24840" cy="174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02D2585-EAD0-C329-AFD6-24E7EA125B6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34562" y="5384633"/>
                  <a:ext cx="60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824AD2A-6F23-0690-A746-E002D2B1204A}"/>
                    </a:ext>
                  </a:extLst>
                </p14:cNvPr>
                <p14:cNvContentPartPr/>
                <p14:nvPr/>
              </p14:nvContentPartPr>
              <p14:xfrm>
                <a:off x="6097842" y="5429273"/>
                <a:ext cx="117720" cy="78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824AD2A-6F23-0690-A746-E002D2B1204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080202" y="5411633"/>
                  <a:ext cx="153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99363B1-1A08-2A41-0EBE-1AC68E0B0DE5}"/>
                    </a:ext>
                  </a:extLst>
                </p14:cNvPr>
                <p14:cNvContentPartPr/>
                <p14:nvPr/>
              </p14:nvContentPartPr>
              <p14:xfrm>
                <a:off x="6199362" y="5369513"/>
                <a:ext cx="104760" cy="615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99363B1-1A08-2A41-0EBE-1AC68E0B0DE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81722" y="5351513"/>
                  <a:ext cx="14040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6011028D-465A-4BCB-1540-CDB981BB8C22}"/>
                  </a:ext>
                </a:extLst>
              </p14:cNvPr>
              <p14:cNvContentPartPr/>
              <p14:nvPr/>
            </p14:nvContentPartPr>
            <p14:xfrm>
              <a:off x="5274882" y="5282393"/>
              <a:ext cx="10080" cy="38124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6011028D-465A-4BCB-1540-CDB981BB8C22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5256882" y="5264753"/>
                <a:ext cx="45720" cy="41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FDF8C4-99B0-977D-6800-8C8B5D036ADA}"/>
              </a:ext>
            </a:extLst>
          </p:cNvPr>
          <p:cNvGrpSpPr/>
          <p:nvPr/>
        </p:nvGrpSpPr>
        <p:grpSpPr>
          <a:xfrm>
            <a:off x="4667202" y="4325513"/>
            <a:ext cx="606240" cy="674640"/>
            <a:chOff x="4667202" y="4325513"/>
            <a:chExt cx="606240" cy="67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927DC7E-71D5-2876-54C2-0034524E9BD8}"/>
                    </a:ext>
                  </a:extLst>
                </p14:cNvPr>
                <p14:cNvContentPartPr/>
                <p14:nvPr/>
              </p14:nvContentPartPr>
              <p14:xfrm>
                <a:off x="4976082" y="4371953"/>
                <a:ext cx="93960" cy="6282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927DC7E-71D5-2876-54C2-0034524E9BD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958082" y="4353953"/>
                  <a:ext cx="1296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8A72282-CF03-5148-A1EB-DC47AA498502}"/>
                    </a:ext>
                  </a:extLst>
                </p14:cNvPr>
                <p14:cNvContentPartPr/>
                <p14:nvPr/>
              </p14:nvContentPartPr>
              <p14:xfrm>
                <a:off x="4782042" y="4583273"/>
                <a:ext cx="491400" cy="3664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8A72282-CF03-5148-A1EB-DC47AA49850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764402" y="4565633"/>
                  <a:ext cx="5270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CF0FB57-C100-A2C6-B022-0A817A64FF91}"/>
                    </a:ext>
                  </a:extLst>
                </p14:cNvPr>
                <p14:cNvContentPartPr/>
                <p14:nvPr/>
              </p14:nvContentPartPr>
              <p14:xfrm>
                <a:off x="4667202" y="4325513"/>
                <a:ext cx="169920" cy="132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CF0FB57-C100-A2C6-B022-0A817A64FF9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649202" y="4307873"/>
                  <a:ext cx="205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222FE0B-079D-04AB-D2F1-F1E5A98587FB}"/>
                    </a:ext>
                  </a:extLst>
                </p14:cNvPr>
                <p14:cNvContentPartPr/>
                <p14:nvPr/>
              </p14:nvContentPartPr>
              <p14:xfrm>
                <a:off x="4841442" y="4337753"/>
                <a:ext cx="25920" cy="1429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222FE0B-079D-04AB-D2F1-F1E5A98587F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823802" y="4319753"/>
                  <a:ext cx="61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0A22143-EF80-B431-D14A-F3609AAA5D0E}"/>
                    </a:ext>
                  </a:extLst>
                </p14:cNvPr>
                <p14:cNvContentPartPr/>
                <p14:nvPr/>
              </p14:nvContentPartPr>
              <p14:xfrm>
                <a:off x="4770882" y="4350713"/>
                <a:ext cx="154440" cy="115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0A22143-EF80-B431-D14A-F3609AAA5D0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52882" y="4332713"/>
                  <a:ext cx="19008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DBA362FC-11CE-999B-6D47-957DF363E1DF}"/>
                  </a:ext>
                </a:extLst>
              </p14:cNvPr>
              <p14:cNvContentPartPr/>
              <p14:nvPr/>
            </p14:nvContentPartPr>
            <p14:xfrm>
              <a:off x="6559002" y="4855073"/>
              <a:ext cx="171720" cy="540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DBA362FC-11CE-999B-6D47-957DF363E1DF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541002" y="4837073"/>
                <a:ext cx="207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E12303B8-E03F-A23F-145E-DA054CFB2457}"/>
                  </a:ext>
                </a:extLst>
              </p14:cNvPr>
              <p14:cNvContentPartPr/>
              <p14:nvPr/>
            </p14:nvContentPartPr>
            <p14:xfrm>
              <a:off x="6634242" y="4995473"/>
              <a:ext cx="159120" cy="1188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E12303B8-E03F-A23F-145E-DA054CFB2457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616602" y="4977833"/>
                <a:ext cx="19476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351A192-8854-B5B3-3150-2165C0E5599B}"/>
              </a:ext>
            </a:extLst>
          </p:cNvPr>
          <p:cNvGrpSpPr/>
          <p:nvPr/>
        </p:nvGrpSpPr>
        <p:grpSpPr>
          <a:xfrm>
            <a:off x="7143282" y="4502273"/>
            <a:ext cx="995040" cy="746280"/>
            <a:chOff x="7143282" y="4502273"/>
            <a:chExt cx="995040" cy="74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4A71847-93AA-5AAC-5CA9-E5CD635D9195}"/>
                    </a:ext>
                  </a:extLst>
                </p14:cNvPr>
                <p14:cNvContentPartPr/>
                <p14:nvPr/>
              </p14:nvContentPartPr>
              <p14:xfrm>
                <a:off x="7221762" y="4573193"/>
                <a:ext cx="140400" cy="1825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4A71847-93AA-5AAC-5CA9-E5CD635D919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204122" y="4555193"/>
                  <a:ext cx="176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D3D59AB-1768-F5A6-A336-0B50084B05D2}"/>
                    </a:ext>
                  </a:extLst>
                </p14:cNvPr>
                <p14:cNvContentPartPr/>
                <p14:nvPr/>
              </p14:nvContentPartPr>
              <p14:xfrm>
                <a:off x="7354602" y="4596233"/>
                <a:ext cx="129240" cy="1479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D3D59AB-1768-F5A6-A336-0B50084B05D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336602" y="4578233"/>
                  <a:ext cx="164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B76A3AB-BD56-99DB-60A9-0AF2653B21A6}"/>
                    </a:ext>
                  </a:extLst>
                </p14:cNvPr>
                <p14:cNvContentPartPr/>
                <p14:nvPr/>
              </p14:nvContentPartPr>
              <p14:xfrm>
                <a:off x="7772562" y="4502273"/>
                <a:ext cx="2160" cy="2350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B76A3AB-BD56-99DB-60A9-0AF2653B21A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754562" y="4484273"/>
                  <a:ext cx="37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BE46F02-A0CB-04F0-347C-D18D0D03B0C8}"/>
                    </a:ext>
                  </a:extLst>
                </p14:cNvPr>
                <p14:cNvContentPartPr/>
                <p14:nvPr/>
              </p14:nvContentPartPr>
              <p14:xfrm>
                <a:off x="7687242" y="4626113"/>
                <a:ext cx="219240" cy="147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BE46F02-A0CB-04F0-347C-D18D0D03B0C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669242" y="4608473"/>
                  <a:ext cx="254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A18DAA3-66E3-3F3D-F2E7-6188CB0289A7}"/>
                    </a:ext>
                  </a:extLst>
                </p14:cNvPr>
                <p14:cNvContentPartPr/>
                <p14:nvPr/>
              </p14:nvContentPartPr>
              <p14:xfrm>
                <a:off x="7942842" y="4502993"/>
                <a:ext cx="165960" cy="264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A18DAA3-66E3-3F3D-F2E7-6188CB0289A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925202" y="4485353"/>
                  <a:ext cx="201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42C7DD6-7AAD-CABD-2D08-B89BE93E72AB}"/>
                    </a:ext>
                  </a:extLst>
                </p14:cNvPr>
                <p14:cNvContentPartPr/>
                <p14:nvPr/>
              </p14:nvContentPartPr>
              <p14:xfrm>
                <a:off x="7143282" y="4854353"/>
                <a:ext cx="995040" cy="831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42C7DD6-7AAD-CABD-2D08-B89BE93E72A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25282" y="4836353"/>
                  <a:ext cx="103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1F2D7CB-89C1-DB41-1A3E-EF6A8A64A5C9}"/>
                    </a:ext>
                  </a:extLst>
                </p14:cNvPr>
                <p14:cNvContentPartPr/>
                <p14:nvPr/>
              </p14:nvContentPartPr>
              <p14:xfrm>
                <a:off x="7306722" y="5028233"/>
                <a:ext cx="189720" cy="2203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1F2D7CB-89C1-DB41-1A3E-EF6A8A64A5C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288722" y="5010233"/>
                  <a:ext cx="225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5D672FD-D798-5113-77AE-78036257C050}"/>
                    </a:ext>
                  </a:extLst>
                </p14:cNvPr>
                <p14:cNvContentPartPr/>
                <p14:nvPr/>
              </p14:nvContentPartPr>
              <p14:xfrm>
                <a:off x="7676442" y="5005193"/>
                <a:ext cx="38880" cy="220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5D672FD-D798-5113-77AE-78036257C05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658442" y="4987553"/>
                  <a:ext cx="74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4031269-2C2C-0C9C-F769-22CDD4C3E839}"/>
                    </a:ext>
                  </a:extLst>
                </p14:cNvPr>
                <p14:cNvContentPartPr/>
                <p14:nvPr/>
              </p14:nvContentPartPr>
              <p14:xfrm>
                <a:off x="7623522" y="5083673"/>
                <a:ext cx="154440" cy="30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4031269-2C2C-0C9C-F769-22CDD4C3E83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05522" y="5066033"/>
                  <a:ext cx="190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3E09B22-1F1B-DD42-1BAD-CEE45D033CC5}"/>
                    </a:ext>
                  </a:extLst>
                </p14:cNvPr>
                <p14:cNvContentPartPr/>
                <p14:nvPr/>
              </p14:nvContentPartPr>
              <p14:xfrm>
                <a:off x="7864722" y="5029673"/>
                <a:ext cx="158040" cy="200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3E09B22-1F1B-DD42-1BAD-CEE45D033CC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846722" y="5012033"/>
                  <a:ext cx="1936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6AD71AF-F49E-6AF3-D763-1294E2489B60}"/>
              </a:ext>
            </a:extLst>
          </p:cNvPr>
          <p:cNvGrpSpPr/>
          <p:nvPr/>
        </p:nvGrpSpPr>
        <p:grpSpPr>
          <a:xfrm>
            <a:off x="8537922" y="4424513"/>
            <a:ext cx="1185480" cy="888480"/>
            <a:chOff x="8537922" y="4424513"/>
            <a:chExt cx="1185480" cy="88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27ADF19-5635-2CB1-85D1-605E063D47A3}"/>
                    </a:ext>
                  </a:extLst>
                </p14:cNvPr>
                <p14:cNvContentPartPr/>
                <p14:nvPr/>
              </p14:nvContentPartPr>
              <p14:xfrm>
                <a:off x="8537922" y="4822673"/>
                <a:ext cx="126360" cy="176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27ADF19-5635-2CB1-85D1-605E063D47A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519922" y="4805033"/>
                  <a:ext cx="162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8ABF457-D195-5A6B-7C18-C29D3AFBC7CC}"/>
                    </a:ext>
                  </a:extLst>
                </p14:cNvPr>
                <p14:cNvContentPartPr/>
                <p14:nvPr/>
              </p14:nvContentPartPr>
              <p14:xfrm>
                <a:off x="8557362" y="4979993"/>
                <a:ext cx="172080" cy="43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8ABF457-D195-5A6B-7C18-C29D3AFBC7C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539362" y="4961993"/>
                  <a:ext cx="207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5EB344A-52C6-4085-AC1D-4582493ED8A1}"/>
                    </a:ext>
                  </a:extLst>
                </p14:cNvPr>
                <p14:cNvContentPartPr/>
                <p14:nvPr/>
              </p14:nvContentPartPr>
              <p14:xfrm>
                <a:off x="8987562" y="4744553"/>
                <a:ext cx="193320" cy="2581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5EB344A-52C6-4085-AC1D-4582493ED8A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969922" y="4726553"/>
                  <a:ext cx="228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B6D2F55-871A-654B-787D-6A952494831D}"/>
                    </a:ext>
                  </a:extLst>
                </p14:cNvPr>
                <p14:cNvContentPartPr/>
                <p14:nvPr/>
              </p14:nvContentPartPr>
              <p14:xfrm>
                <a:off x="9155682" y="4762193"/>
                <a:ext cx="185400" cy="2160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B6D2F55-871A-654B-787D-6A952494831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138042" y="4744553"/>
                  <a:ext cx="221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9586E0A-3651-AD1A-3BB6-5F715F8AD199}"/>
                    </a:ext>
                  </a:extLst>
                </p14:cNvPr>
                <p14:cNvContentPartPr/>
                <p14:nvPr/>
              </p14:nvContentPartPr>
              <p14:xfrm>
                <a:off x="8803242" y="4424513"/>
                <a:ext cx="920160" cy="8884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9586E0A-3651-AD1A-3BB6-5F715F8AD19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785602" y="4406873"/>
                  <a:ext cx="955800" cy="9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2BFC4F1A-2397-E5EB-106B-F944FC39B7E8}"/>
                  </a:ext>
                </a:extLst>
              </p14:cNvPr>
              <p14:cNvContentPartPr/>
              <p14:nvPr/>
            </p14:nvContentPartPr>
            <p14:xfrm>
              <a:off x="7266762" y="5590193"/>
              <a:ext cx="242640" cy="49356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2BFC4F1A-2397-E5EB-106B-F944FC39B7E8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249122" y="5572553"/>
                <a:ext cx="27828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0D7D1217-8C34-2325-0652-F4F7FA8AEAFB}"/>
                  </a:ext>
                </a:extLst>
              </p14:cNvPr>
              <p14:cNvContentPartPr/>
              <p14:nvPr/>
            </p14:nvContentPartPr>
            <p14:xfrm>
              <a:off x="7573122" y="5950193"/>
              <a:ext cx="26280" cy="9180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0D7D1217-8C34-2325-0652-F4F7FA8AEAFB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555482" y="5932193"/>
                <a:ext cx="61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6FFB59A7-E45A-72A5-AB5F-D3FB45F40BFF}"/>
                  </a:ext>
                </a:extLst>
              </p14:cNvPr>
              <p14:cNvContentPartPr/>
              <p14:nvPr/>
            </p14:nvContentPartPr>
            <p14:xfrm>
              <a:off x="7526682" y="5797193"/>
              <a:ext cx="28080" cy="4896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6FFB59A7-E45A-72A5-AB5F-D3FB45F40BFF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509042" y="5779553"/>
                <a:ext cx="637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CD64E776-865B-616C-70B0-2F60A3BC40F7}"/>
                  </a:ext>
                </a:extLst>
              </p14:cNvPr>
              <p14:cNvContentPartPr/>
              <p14:nvPr/>
            </p14:nvContentPartPr>
            <p14:xfrm>
              <a:off x="7664562" y="5914553"/>
              <a:ext cx="114840" cy="10116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CD64E776-865B-616C-70B0-2F60A3BC40F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7646922" y="5896913"/>
                <a:ext cx="150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41F01B25-8959-0512-B343-DD52B45FEF17}"/>
                  </a:ext>
                </a:extLst>
              </p14:cNvPr>
              <p14:cNvContentPartPr/>
              <p14:nvPr/>
            </p14:nvContentPartPr>
            <p14:xfrm>
              <a:off x="7788762" y="5857313"/>
              <a:ext cx="55080" cy="16632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41F01B25-8959-0512-B343-DD52B45FEF17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770762" y="5839313"/>
                <a:ext cx="90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C3CE2510-DC5C-3001-39B3-51643188775B}"/>
                  </a:ext>
                </a:extLst>
              </p14:cNvPr>
              <p14:cNvContentPartPr/>
              <p14:nvPr/>
            </p14:nvContentPartPr>
            <p14:xfrm>
              <a:off x="7918362" y="5647433"/>
              <a:ext cx="37800" cy="32760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C3CE2510-DC5C-3001-39B3-51643188775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900362" y="5629433"/>
                <a:ext cx="734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D1ADAE2E-325F-F2AC-E4AA-4F561FDD1700}"/>
                  </a:ext>
                </a:extLst>
              </p14:cNvPr>
              <p14:cNvContentPartPr/>
              <p14:nvPr/>
            </p14:nvContentPartPr>
            <p14:xfrm>
              <a:off x="7902522" y="5855513"/>
              <a:ext cx="115920" cy="900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D1ADAE2E-325F-F2AC-E4AA-4F561FDD170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884882" y="5837873"/>
                <a:ext cx="151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4FFFB57D-AAF7-9565-8DC9-57E73DA4F3E6}"/>
                  </a:ext>
                </a:extLst>
              </p14:cNvPr>
              <p14:cNvContentPartPr/>
              <p14:nvPr/>
            </p14:nvContentPartPr>
            <p14:xfrm>
              <a:off x="8205642" y="5539433"/>
              <a:ext cx="107280" cy="41004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4FFFB57D-AAF7-9565-8DC9-57E73DA4F3E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187642" y="5521433"/>
                <a:ext cx="14292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FA14EEE2-F186-78CE-3AB6-7AE24E597F55}"/>
                  </a:ext>
                </a:extLst>
              </p14:cNvPr>
              <p14:cNvContentPartPr/>
              <p14:nvPr/>
            </p14:nvContentPartPr>
            <p14:xfrm>
              <a:off x="8377362" y="5758313"/>
              <a:ext cx="119160" cy="16416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FA14EEE2-F186-78CE-3AB6-7AE24E597F55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359362" y="5740313"/>
                <a:ext cx="1548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1542C942-8789-2A3E-FAC4-0A0F18420499}"/>
                  </a:ext>
                </a:extLst>
              </p14:cNvPr>
              <p14:cNvContentPartPr/>
              <p14:nvPr/>
            </p14:nvContentPartPr>
            <p14:xfrm>
              <a:off x="8565282" y="5774153"/>
              <a:ext cx="38880" cy="14004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1542C942-8789-2A3E-FAC4-0A0F18420499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547282" y="5756513"/>
                <a:ext cx="74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F2BB2B1F-0A7D-AB72-CC21-27F1328D8F92}"/>
                  </a:ext>
                </a:extLst>
              </p14:cNvPr>
              <p14:cNvContentPartPr/>
              <p14:nvPr/>
            </p14:nvContentPartPr>
            <p14:xfrm>
              <a:off x="8686242" y="5715473"/>
              <a:ext cx="81720" cy="17748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F2BB2B1F-0A7D-AB72-CC21-27F1328D8F92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8668242" y="5697833"/>
                <a:ext cx="1173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2E47AAA5-2424-87A4-BDA1-5CDDDDE507B1}"/>
                  </a:ext>
                </a:extLst>
              </p14:cNvPr>
              <p14:cNvContentPartPr/>
              <p14:nvPr/>
            </p14:nvContentPartPr>
            <p14:xfrm>
              <a:off x="8804682" y="5800073"/>
              <a:ext cx="135000" cy="10800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2E47AAA5-2424-87A4-BDA1-5CDDDDE507B1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8787042" y="5782073"/>
                <a:ext cx="170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9CB0451-87A0-E933-CD4B-EE3066CD3725}"/>
                  </a:ext>
                </a:extLst>
              </p14:cNvPr>
              <p14:cNvContentPartPr/>
              <p14:nvPr/>
            </p14:nvContentPartPr>
            <p14:xfrm>
              <a:off x="9001962" y="5596313"/>
              <a:ext cx="32760" cy="26280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9CB0451-87A0-E933-CD4B-EE3066CD3725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983962" y="5578313"/>
                <a:ext cx="684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79DD503-70AD-EEBA-1115-29F94D844496}"/>
                  </a:ext>
                </a:extLst>
              </p14:cNvPr>
              <p14:cNvContentPartPr/>
              <p14:nvPr/>
            </p14:nvContentPartPr>
            <p14:xfrm>
              <a:off x="8962002" y="5738873"/>
              <a:ext cx="101520" cy="1188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79DD503-70AD-EEBA-1115-29F94D84449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8944002" y="5721233"/>
                <a:ext cx="1371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3399BF9-9227-A0F3-7E33-78E066F1F74F}"/>
                  </a:ext>
                </a:extLst>
              </p14:cNvPr>
              <p14:cNvContentPartPr/>
              <p14:nvPr/>
            </p14:nvContentPartPr>
            <p14:xfrm>
              <a:off x="8851122" y="5545913"/>
              <a:ext cx="45360" cy="10188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3399BF9-9227-A0F3-7E33-78E066F1F74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8833482" y="5528273"/>
                <a:ext cx="81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2D35B5A-3188-9AD0-2049-9839A2389AFD}"/>
                  </a:ext>
                </a:extLst>
              </p14:cNvPr>
              <p14:cNvContentPartPr/>
              <p14:nvPr/>
            </p14:nvContentPartPr>
            <p14:xfrm>
              <a:off x="9245682" y="5695673"/>
              <a:ext cx="119520" cy="17856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2D35B5A-3188-9AD0-2049-9839A2389AFD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9227682" y="5677673"/>
                <a:ext cx="1551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FC032C5-62FD-3B6C-0988-14D704E5041D}"/>
                  </a:ext>
                </a:extLst>
              </p14:cNvPr>
              <p14:cNvContentPartPr/>
              <p14:nvPr/>
            </p14:nvContentPartPr>
            <p14:xfrm>
              <a:off x="9429282" y="5676233"/>
              <a:ext cx="42120" cy="16992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FC032C5-62FD-3B6C-0988-14D704E5041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9411282" y="5658593"/>
                <a:ext cx="777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2BD6B027-D85C-7C4B-3AA5-896EFF0B1FDA}"/>
                  </a:ext>
                </a:extLst>
              </p14:cNvPr>
              <p14:cNvContentPartPr/>
              <p14:nvPr/>
            </p14:nvContentPartPr>
            <p14:xfrm>
              <a:off x="9426042" y="5714753"/>
              <a:ext cx="73800" cy="10908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2BD6B027-D85C-7C4B-3AA5-896EFF0B1FDA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408042" y="5696753"/>
                <a:ext cx="109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C6DE3A9-E88F-EAEE-C757-F2DDB1CD8898}"/>
                  </a:ext>
                </a:extLst>
              </p14:cNvPr>
              <p14:cNvContentPartPr/>
              <p14:nvPr/>
            </p14:nvContentPartPr>
            <p14:xfrm>
              <a:off x="9560322" y="5730233"/>
              <a:ext cx="13320" cy="6192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C6DE3A9-E88F-EAEE-C757-F2DDB1CD8898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9542682" y="5712593"/>
                <a:ext cx="489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2DC2E3CB-7B22-504F-8EFE-78C6DBC40AF3}"/>
                  </a:ext>
                </a:extLst>
              </p14:cNvPr>
              <p14:cNvContentPartPr/>
              <p14:nvPr/>
            </p14:nvContentPartPr>
            <p14:xfrm>
              <a:off x="9533322" y="5665793"/>
              <a:ext cx="128880" cy="12456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2DC2E3CB-7B22-504F-8EFE-78C6DBC40AF3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9515682" y="5648153"/>
                <a:ext cx="1645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D5642698-405C-C83E-A9E5-76B4ACBDEE2F}"/>
                  </a:ext>
                </a:extLst>
              </p14:cNvPr>
              <p14:cNvContentPartPr/>
              <p14:nvPr/>
            </p14:nvContentPartPr>
            <p14:xfrm>
              <a:off x="9696762" y="5491913"/>
              <a:ext cx="48600" cy="24120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D5642698-405C-C83E-A9E5-76B4ACBDEE2F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9678762" y="5474273"/>
                <a:ext cx="84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4C916B2E-F975-26CA-C6A8-20D3EF87F39D}"/>
                  </a:ext>
                </a:extLst>
              </p14:cNvPr>
              <p14:cNvContentPartPr/>
              <p14:nvPr/>
            </p14:nvContentPartPr>
            <p14:xfrm>
              <a:off x="9690642" y="5647433"/>
              <a:ext cx="71280" cy="756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4C916B2E-F975-26CA-C6A8-20D3EF87F39D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9672642" y="5629793"/>
                <a:ext cx="10692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DD5D6065-F639-C009-6260-F6A2D837194F}"/>
              </a:ext>
            </a:extLst>
          </p:cNvPr>
          <p:cNvGrpSpPr/>
          <p:nvPr/>
        </p:nvGrpSpPr>
        <p:grpSpPr>
          <a:xfrm>
            <a:off x="9966402" y="5130833"/>
            <a:ext cx="2118240" cy="1006560"/>
            <a:chOff x="9966402" y="5130833"/>
            <a:chExt cx="2118240" cy="10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45403E6-B05A-99DD-7D43-44114710284A}"/>
                    </a:ext>
                  </a:extLst>
                </p14:cNvPr>
                <p14:cNvContentPartPr/>
                <p14:nvPr/>
              </p14:nvContentPartPr>
              <p14:xfrm>
                <a:off x="10003122" y="5681633"/>
                <a:ext cx="37800" cy="504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45403E6-B05A-99DD-7D43-44114710284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985482" y="5663993"/>
                  <a:ext cx="73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8F83889-604B-950D-1B72-3A3DEBBFCDA8}"/>
                    </a:ext>
                  </a:extLst>
                </p14:cNvPr>
                <p14:cNvContentPartPr/>
                <p14:nvPr/>
              </p14:nvContentPartPr>
              <p14:xfrm>
                <a:off x="9966402" y="5566073"/>
                <a:ext cx="3600" cy="11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8F83889-604B-950D-1B72-3A3DEBBFCDA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948762" y="5548073"/>
                  <a:ext cx="39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584CF6A-C24E-5A51-49F1-C1C2860FFDEC}"/>
                    </a:ext>
                  </a:extLst>
                </p14:cNvPr>
                <p14:cNvContentPartPr/>
                <p14:nvPr/>
              </p14:nvContentPartPr>
              <p14:xfrm>
                <a:off x="10080882" y="5482553"/>
                <a:ext cx="122040" cy="3708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584CF6A-C24E-5A51-49F1-C1C2860FFDE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062882" y="5464553"/>
                  <a:ext cx="1576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69BD947-D87E-9471-E80A-C24152E8886F}"/>
                    </a:ext>
                  </a:extLst>
                </p14:cNvPr>
                <p14:cNvContentPartPr/>
                <p14:nvPr/>
              </p14:nvContentPartPr>
              <p14:xfrm>
                <a:off x="10355922" y="5467073"/>
                <a:ext cx="136080" cy="1983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69BD947-D87E-9471-E80A-C24152E8886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338282" y="5449433"/>
                  <a:ext cx="171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9B5525B-9380-8010-4BB4-3060A9BDD6AB}"/>
                    </a:ext>
                  </a:extLst>
                </p14:cNvPr>
                <p14:cNvContentPartPr/>
                <p14:nvPr/>
              </p14:nvContentPartPr>
              <p14:xfrm>
                <a:off x="10550682" y="5518913"/>
                <a:ext cx="57600" cy="1429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9B5525B-9380-8010-4BB4-3060A9BDD6A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533042" y="5501273"/>
                  <a:ext cx="93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C0E746-99F2-8235-2B24-F3800FBC0A6C}"/>
                    </a:ext>
                  </a:extLst>
                </p14:cNvPr>
                <p14:cNvContentPartPr/>
                <p14:nvPr/>
              </p14:nvContentPartPr>
              <p14:xfrm>
                <a:off x="10676322" y="5496593"/>
                <a:ext cx="75960" cy="2818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C0E746-99F2-8235-2B24-F3800FBC0A6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658682" y="5478953"/>
                  <a:ext cx="111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0FAFEE1-7614-A7E0-2A63-E9A130EBDE9D}"/>
                    </a:ext>
                  </a:extLst>
                </p14:cNvPr>
                <p14:cNvContentPartPr/>
                <p14:nvPr/>
              </p14:nvContentPartPr>
              <p14:xfrm>
                <a:off x="10758042" y="5457353"/>
                <a:ext cx="148320" cy="167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0FAFEE1-7614-A7E0-2A63-E9A130EBDE9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740042" y="5439713"/>
                  <a:ext cx="183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358D5E3-A51D-7FA9-A79A-1A4F78287D8D}"/>
                    </a:ext>
                  </a:extLst>
                </p14:cNvPr>
                <p14:cNvContentPartPr/>
                <p14:nvPr/>
              </p14:nvContentPartPr>
              <p14:xfrm>
                <a:off x="10932282" y="5471393"/>
                <a:ext cx="79560" cy="1209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358D5E3-A51D-7FA9-A79A-1A4F78287D8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914642" y="5453393"/>
                  <a:ext cx="115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457D5FE-BDC1-0017-27E3-35DF39492934}"/>
                    </a:ext>
                  </a:extLst>
                </p14:cNvPr>
                <p14:cNvContentPartPr/>
                <p14:nvPr/>
              </p14:nvContentPartPr>
              <p14:xfrm>
                <a:off x="11039562" y="5130833"/>
                <a:ext cx="217800" cy="621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457D5FE-BDC1-0017-27E3-35DF3949293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021922" y="5112833"/>
                  <a:ext cx="25344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525E101-FB70-C36A-8869-28A957FED490}"/>
                    </a:ext>
                  </a:extLst>
                </p14:cNvPr>
                <p14:cNvContentPartPr/>
                <p14:nvPr/>
              </p14:nvContentPartPr>
              <p14:xfrm>
                <a:off x="10787202" y="5836073"/>
                <a:ext cx="35640" cy="2282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525E101-FB70-C36A-8869-28A957FED49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769202" y="5818433"/>
                  <a:ext cx="71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F509C59-EBD6-B05B-05F3-245C95496565}"/>
                    </a:ext>
                  </a:extLst>
                </p14:cNvPr>
                <p14:cNvContentPartPr/>
                <p14:nvPr/>
              </p14:nvContentPartPr>
              <p14:xfrm>
                <a:off x="10780722" y="5843273"/>
                <a:ext cx="171720" cy="2091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F509C59-EBD6-B05B-05F3-245C9549656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762722" y="5825273"/>
                  <a:ext cx="207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58A77B7-B1F3-5BD0-7980-9CF7770CA85D}"/>
                    </a:ext>
                  </a:extLst>
                </p14:cNvPr>
                <p14:cNvContentPartPr/>
                <p14:nvPr/>
              </p14:nvContentPartPr>
              <p14:xfrm>
                <a:off x="10997082" y="6036953"/>
                <a:ext cx="6840" cy="140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58A77B7-B1F3-5BD0-7980-9CF7770CA85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79442" y="6019313"/>
                  <a:ext cx="42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4AB689D-A38E-884E-DB29-C3C95F19E1BB}"/>
                    </a:ext>
                  </a:extLst>
                </p14:cNvPr>
                <p14:cNvContentPartPr/>
                <p14:nvPr/>
              </p14:nvContentPartPr>
              <p14:xfrm>
                <a:off x="11353842" y="5449433"/>
                <a:ext cx="189360" cy="2239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4AB689D-A38E-884E-DB29-C3C95F19E1B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335842" y="5431433"/>
                  <a:ext cx="225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D4316AA-019D-F296-A176-CED73C5DAF8D}"/>
                    </a:ext>
                  </a:extLst>
                </p14:cNvPr>
                <p14:cNvContentPartPr/>
                <p14:nvPr/>
              </p14:nvContentPartPr>
              <p14:xfrm>
                <a:off x="11576682" y="5211113"/>
                <a:ext cx="108360" cy="1962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D4316AA-019D-F296-A176-CED73C5DAF8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559042" y="5193113"/>
                  <a:ext cx="144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0479DBB-763A-DA1F-8DF3-E79D11C906AD}"/>
                    </a:ext>
                  </a:extLst>
                </p14:cNvPr>
                <p14:cNvContentPartPr/>
                <p14:nvPr/>
              </p14:nvContentPartPr>
              <p14:xfrm>
                <a:off x="11681082" y="5268353"/>
                <a:ext cx="91440" cy="1566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0479DBB-763A-DA1F-8DF3-E79D11C906A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663082" y="5250713"/>
                  <a:ext cx="127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44D6A35-B115-57C4-CBB7-FB8EBDCFE035}"/>
                    </a:ext>
                  </a:extLst>
                </p14:cNvPr>
                <p14:cNvContentPartPr/>
                <p14:nvPr/>
              </p14:nvContentPartPr>
              <p14:xfrm>
                <a:off x="11817882" y="5262593"/>
                <a:ext cx="57240" cy="2685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44D6A35-B115-57C4-CBB7-FB8EBDCFE03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800242" y="5244593"/>
                  <a:ext cx="928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2FEC593-388C-D976-A155-76EDA5D5F0A1}"/>
                    </a:ext>
                  </a:extLst>
                </p14:cNvPr>
                <p14:cNvContentPartPr/>
                <p14:nvPr/>
              </p14:nvContentPartPr>
              <p14:xfrm>
                <a:off x="11871882" y="5247473"/>
                <a:ext cx="135360" cy="990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2FEC593-388C-D976-A155-76EDA5D5F0A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853882" y="5229833"/>
                  <a:ext cx="171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EA883E3-CE9F-74EE-752B-5CBBC18F8C8A}"/>
                    </a:ext>
                  </a:extLst>
                </p14:cNvPr>
                <p14:cNvContentPartPr/>
                <p14:nvPr/>
              </p14:nvContentPartPr>
              <p14:xfrm>
                <a:off x="12018402" y="5201393"/>
                <a:ext cx="66240" cy="975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EA883E3-CE9F-74EE-752B-5CBBC18F8C8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2000402" y="5183393"/>
                  <a:ext cx="101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D817DBD-81C7-694D-2D00-B8845297155C}"/>
                    </a:ext>
                  </a:extLst>
                </p14:cNvPr>
                <p14:cNvContentPartPr/>
                <p14:nvPr/>
              </p14:nvContentPartPr>
              <p14:xfrm>
                <a:off x="11644362" y="5506673"/>
                <a:ext cx="232560" cy="3837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D817DBD-81C7-694D-2D00-B8845297155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626362" y="5489033"/>
                  <a:ext cx="2682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BD913FF-E15A-DF06-C7F2-D17BE2FBBE14}"/>
                    </a:ext>
                  </a:extLst>
                </p14:cNvPr>
                <p14:cNvContentPartPr/>
                <p14:nvPr/>
              </p14:nvContentPartPr>
              <p14:xfrm>
                <a:off x="11725722" y="5915993"/>
                <a:ext cx="140760" cy="2214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BD913FF-E15A-DF06-C7F2-D17BE2FBBE1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708082" y="5897993"/>
                  <a:ext cx="176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4D43F79-494B-2508-64D9-A07A63EC6811}"/>
                    </a:ext>
                  </a:extLst>
                </p14:cNvPr>
                <p14:cNvContentPartPr/>
                <p14:nvPr/>
              </p14:nvContentPartPr>
              <p14:xfrm>
                <a:off x="11933082" y="6102473"/>
                <a:ext cx="18000" cy="208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4D43F79-494B-2508-64D9-A07A63EC681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915442" y="6084473"/>
                  <a:ext cx="5364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306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75861-10CC-77A8-1366-0D3F8CFC3074}"/>
              </a:ext>
            </a:extLst>
          </p:cNvPr>
          <p:cNvSpPr txBox="1"/>
          <p:nvPr/>
        </p:nvSpPr>
        <p:spPr>
          <a:xfrm>
            <a:off x="0" y="0"/>
            <a:ext cx="4136065" cy="72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D3C63B-4111-7327-DD6B-267B242C7D00}"/>
                  </a:ext>
                </a:extLst>
              </p:cNvPr>
              <p:cNvSpPr txBox="1"/>
              <p:nvPr/>
            </p:nvSpPr>
            <p:spPr>
              <a:xfrm>
                <a:off x="0" y="651524"/>
                <a:ext cx="4457700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D3C63B-4111-7327-DD6B-267B242C7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1524"/>
                <a:ext cx="4457700" cy="1138260"/>
              </a:xfrm>
              <a:prstGeom prst="rect">
                <a:avLst/>
              </a:prstGeom>
              <a:blipFill>
                <a:blip r:embed="rId2"/>
                <a:stretch>
                  <a:fillRect l="-4514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8EB309-B071-E88E-C67E-B47E4900ABD8}"/>
              </a:ext>
            </a:extLst>
          </p:cNvPr>
          <p:cNvCxnSpPr>
            <a:cxnSpLocks/>
          </p:cNvCxnSpPr>
          <p:nvPr/>
        </p:nvCxnSpPr>
        <p:spPr>
          <a:xfrm>
            <a:off x="0" y="2096945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0B4BFA-3F8A-CF10-C7A5-E101A97805BA}"/>
              </a:ext>
            </a:extLst>
          </p:cNvPr>
          <p:cNvCxnSpPr>
            <a:cxnSpLocks/>
          </p:cNvCxnSpPr>
          <p:nvPr/>
        </p:nvCxnSpPr>
        <p:spPr>
          <a:xfrm>
            <a:off x="0" y="418092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28547-961C-2B89-BF72-F04966A88E44}"/>
                  </a:ext>
                </a:extLst>
              </p:cNvPr>
              <p:cNvSpPr txBox="1"/>
              <p:nvPr/>
            </p:nvSpPr>
            <p:spPr>
              <a:xfrm>
                <a:off x="0" y="2347221"/>
                <a:ext cx="4457700" cy="1229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28547-961C-2B89-BF72-F04966A88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7221"/>
                <a:ext cx="4457700" cy="1229439"/>
              </a:xfrm>
              <a:prstGeom prst="rect">
                <a:avLst/>
              </a:prstGeom>
              <a:blipFill>
                <a:blip r:embed="rId3"/>
                <a:stretch>
                  <a:fillRect l="-4514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4745E1-E78D-17A3-91A1-7C03798B70B4}"/>
                  </a:ext>
                </a:extLst>
              </p:cNvPr>
              <p:cNvSpPr txBox="1"/>
              <p:nvPr/>
            </p:nvSpPr>
            <p:spPr>
              <a:xfrm>
                <a:off x="0" y="4396128"/>
                <a:ext cx="4457700" cy="1264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4745E1-E78D-17A3-91A1-7C03798B7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96128"/>
                <a:ext cx="4457700" cy="1264513"/>
              </a:xfrm>
              <a:prstGeom prst="rect">
                <a:avLst/>
              </a:prstGeom>
              <a:blipFill>
                <a:blip r:embed="rId4"/>
                <a:stretch>
                  <a:fillRect l="-4514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D6165A-78F3-F6DD-3C7A-A97E5E073CDD}"/>
                  </a:ext>
                </a:extLst>
              </p14:cNvPr>
              <p14:cNvContentPartPr/>
              <p14:nvPr/>
            </p14:nvContentPartPr>
            <p14:xfrm>
              <a:off x="2128122" y="874913"/>
              <a:ext cx="30564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D6165A-78F3-F6DD-3C7A-A97E5E073C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8482" y="694913"/>
                <a:ext cx="4852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55EF0D-CA41-BF07-E2BA-151951F094F0}"/>
                  </a:ext>
                </a:extLst>
              </p14:cNvPr>
              <p14:cNvContentPartPr/>
              <p14:nvPr/>
            </p14:nvContentPartPr>
            <p14:xfrm>
              <a:off x="5808042" y="326273"/>
              <a:ext cx="1751400" cy="1186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55EF0D-CA41-BF07-E2BA-151951F094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8042" y="146633"/>
                <a:ext cx="1931040" cy="15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9222CEA-24F6-12B7-0F62-7898A4FF04AF}"/>
              </a:ext>
            </a:extLst>
          </p:cNvPr>
          <p:cNvGrpSpPr/>
          <p:nvPr/>
        </p:nvGrpSpPr>
        <p:grpSpPr>
          <a:xfrm>
            <a:off x="6066162" y="402593"/>
            <a:ext cx="1087200" cy="1047960"/>
            <a:chOff x="6066162" y="402593"/>
            <a:chExt cx="1087200" cy="10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296B8C-9819-A618-EC51-FDD5133B38B8}"/>
                    </a:ext>
                  </a:extLst>
                </p14:cNvPr>
                <p14:cNvContentPartPr/>
                <p14:nvPr/>
              </p14:nvContentPartPr>
              <p14:xfrm>
                <a:off x="6152562" y="402593"/>
                <a:ext cx="216360" cy="302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296B8C-9819-A618-EC51-FDD5133B38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34562" y="384953"/>
                  <a:ext cx="252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29B25E7-EF32-AFB0-DEBF-1DD685F0064F}"/>
                    </a:ext>
                  </a:extLst>
                </p14:cNvPr>
                <p14:cNvContentPartPr/>
                <p14:nvPr/>
              </p14:nvContentPartPr>
              <p14:xfrm>
                <a:off x="6432282" y="510233"/>
                <a:ext cx="133200" cy="142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29B25E7-EF32-AFB0-DEBF-1DD685F006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14282" y="492593"/>
                  <a:ext cx="168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AC9F29-928F-A97D-80B6-AAD64B0CCBEA}"/>
                    </a:ext>
                  </a:extLst>
                </p14:cNvPr>
                <p14:cNvContentPartPr/>
                <p14:nvPr/>
              </p14:nvContentPartPr>
              <p14:xfrm>
                <a:off x="6635682" y="499793"/>
                <a:ext cx="146880" cy="327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AC9F29-928F-A97D-80B6-AAD64B0CCB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18042" y="481793"/>
                  <a:ext cx="182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56A736-5FF0-7155-9431-790E862238C3}"/>
                    </a:ext>
                  </a:extLst>
                </p14:cNvPr>
                <p14:cNvContentPartPr/>
                <p14:nvPr/>
              </p14:nvContentPartPr>
              <p14:xfrm>
                <a:off x="6842682" y="483233"/>
                <a:ext cx="178560" cy="160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56A736-5FF0-7155-9431-790E862238C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25042" y="465233"/>
                  <a:ext cx="214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A7D9BD9-B4AE-85F6-353D-17712E638629}"/>
                    </a:ext>
                  </a:extLst>
                </p14:cNvPr>
                <p14:cNvContentPartPr/>
                <p14:nvPr/>
              </p14:nvContentPartPr>
              <p14:xfrm>
                <a:off x="7070922" y="488273"/>
                <a:ext cx="69120" cy="143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A7D9BD9-B4AE-85F6-353D-17712E63862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53282" y="470273"/>
                  <a:ext cx="104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22EF89-9590-2229-C72A-4F3558D1271E}"/>
                    </a:ext>
                  </a:extLst>
                </p14:cNvPr>
                <p14:cNvContentPartPr/>
                <p14:nvPr/>
              </p14:nvContentPartPr>
              <p14:xfrm>
                <a:off x="6066162" y="834593"/>
                <a:ext cx="343800" cy="615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22EF89-9590-2229-C72A-4F3558D127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48162" y="816593"/>
                  <a:ext cx="37944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CA548A-6509-557E-08F7-51C0FA14304D}"/>
                    </a:ext>
                  </a:extLst>
                </p14:cNvPr>
                <p14:cNvContentPartPr/>
                <p14:nvPr/>
              </p14:nvContentPartPr>
              <p14:xfrm>
                <a:off x="6526602" y="891473"/>
                <a:ext cx="43200" cy="348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CA548A-6509-557E-08F7-51C0FA1430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08962" y="873473"/>
                  <a:ext cx="78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259F4B-7D81-859C-93A2-E0680B2868C0}"/>
                    </a:ext>
                  </a:extLst>
                </p14:cNvPr>
                <p14:cNvContentPartPr/>
                <p14:nvPr/>
              </p14:nvContentPartPr>
              <p14:xfrm>
                <a:off x="6499242" y="896513"/>
                <a:ext cx="173880" cy="298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259F4B-7D81-859C-93A2-E0680B2868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81602" y="878513"/>
                  <a:ext cx="209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ED97636-2190-0EBD-3226-3D6066915B21}"/>
                    </a:ext>
                  </a:extLst>
                </p14:cNvPr>
                <p14:cNvContentPartPr/>
                <p14:nvPr/>
              </p14:nvContentPartPr>
              <p14:xfrm>
                <a:off x="6815682" y="1034753"/>
                <a:ext cx="128520" cy="16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ED97636-2190-0EBD-3226-3D6066915B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98042" y="1016753"/>
                  <a:ext cx="164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FA5DD2-50DB-C97E-9060-D36AE3DAE972}"/>
                    </a:ext>
                  </a:extLst>
                </p14:cNvPr>
                <p14:cNvContentPartPr/>
                <p14:nvPr/>
              </p14:nvContentPartPr>
              <p14:xfrm>
                <a:off x="6858882" y="1090553"/>
                <a:ext cx="149400" cy="2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FA5DD2-50DB-C97E-9060-D36AE3DAE9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41242" y="1072553"/>
                  <a:ext cx="185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4065DFF-4CA9-E810-7B3D-7596CD3871F3}"/>
                    </a:ext>
                  </a:extLst>
                </p14:cNvPr>
                <p14:cNvContentPartPr/>
                <p14:nvPr/>
              </p14:nvContentPartPr>
              <p14:xfrm>
                <a:off x="7093602" y="856553"/>
                <a:ext cx="59760" cy="322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4065DFF-4CA9-E810-7B3D-7596CD3871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75602" y="838553"/>
                  <a:ext cx="9540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FF9E10-6866-F118-607D-F24761A81EAF}"/>
                  </a:ext>
                </a:extLst>
              </p14:cNvPr>
              <p14:cNvContentPartPr/>
              <p14:nvPr/>
            </p14:nvContentPartPr>
            <p14:xfrm>
              <a:off x="7920522" y="569633"/>
              <a:ext cx="426960" cy="532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FF9E10-6866-F118-607D-F24761A81EA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02882" y="551993"/>
                <a:ext cx="4626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22C4143-D148-FB5D-17A5-65A01EEB0DD8}"/>
                  </a:ext>
                </a:extLst>
              </p14:cNvPr>
              <p14:cNvContentPartPr/>
              <p14:nvPr/>
            </p14:nvContentPartPr>
            <p14:xfrm>
              <a:off x="2063322" y="1490153"/>
              <a:ext cx="427320" cy="45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22C4143-D148-FB5D-17A5-65A01EEB0DD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73682" y="1310153"/>
                <a:ext cx="60696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03AE306-2529-66C4-60BB-42CBBAEDBD2C}"/>
                  </a:ext>
                </a:extLst>
              </p14:cNvPr>
              <p14:cNvContentPartPr/>
              <p14:nvPr/>
            </p14:nvContentPartPr>
            <p14:xfrm>
              <a:off x="8640882" y="250313"/>
              <a:ext cx="1586160" cy="1241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03AE306-2529-66C4-60BB-42CBBAEDBD2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51242" y="70673"/>
                <a:ext cx="1765800" cy="160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D552D10-A40B-6066-8BB1-6BF2346BF2B0}"/>
              </a:ext>
            </a:extLst>
          </p:cNvPr>
          <p:cNvGrpSpPr/>
          <p:nvPr/>
        </p:nvGrpSpPr>
        <p:grpSpPr>
          <a:xfrm>
            <a:off x="8878122" y="297113"/>
            <a:ext cx="939960" cy="586080"/>
            <a:chOff x="8878122" y="297113"/>
            <a:chExt cx="939960" cy="58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04EC99-971F-2DB7-EDF3-2520BAAE08C2}"/>
                    </a:ext>
                  </a:extLst>
                </p14:cNvPr>
                <p14:cNvContentPartPr/>
                <p14:nvPr/>
              </p14:nvContentPartPr>
              <p14:xfrm>
                <a:off x="8878122" y="388193"/>
                <a:ext cx="103320" cy="284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04EC99-971F-2DB7-EDF3-2520BAAE08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60482" y="370193"/>
                  <a:ext cx="138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40A527-70CD-4E9E-6AA6-5BE25E60FD54}"/>
                    </a:ext>
                  </a:extLst>
                </p14:cNvPr>
                <p14:cNvContentPartPr/>
                <p14:nvPr/>
              </p14:nvContentPartPr>
              <p14:xfrm>
                <a:off x="9057762" y="603833"/>
                <a:ext cx="143640" cy="71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40A527-70CD-4E9E-6AA6-5BE25E60FD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40122" y="585833"/>
                  <a:ext cx="179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3B6562-A5E5-C391-565A-4E5110F9E3AE}"/>
                    </a:ext>
                  </a:extLst>
                </p14:cNvPr>
                <p14:cNvContentPartPr/>
                <p14:nvPr/>
              </p14:nvContentPartPr>
              <p14:xfrm>
                <a:off x="9211482" y="551273"/>
                <a:ext cx="74880" cy="285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3B6562-A5E5-C391-565A-4E5110F9E3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93482" y="533633"/>
                  <a:ext cx="110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4BE8A8-E302-E544-D62F-41F304F01EA7}"/>
                    </a:ext>
                  </a:extLst>
                </p14:cNvPr>
                <p14:cNvContentPartPr/>
                <p14:nvPr/>
              </p14:nvContentPartPr>
              <p14:xfrm>
                <a:off x="9387162" y="667913"/>
                <a:ext cx="8640" cy="7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4BE8A8-E302-E544-D62F-41F304F01E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69162" y="650273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418FD9-8CB3-FC33-ECA5-55B788268427}"/>
                    </a:ext>
                  </a:extLst>
                </p14:cNvPr>
                <p14:cNvContentPartPr/>
                <p14:nvPr/>
              </p14:nvContentPartPr>
              <p14:xfrm>
                <a:off x="9548802" y="297113"/>
                <a:ext cx="269280" cy="586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418FD9-8CB3-FC33-ECA5-55B7882684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30802" y="279473"/>
                  <a:ext cx="304920" cy="62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9619A6-90AA-2F95-07B7-3938F0640600}"/>
              </a:ext>
            </a:extLst>
          </p:cNvPr>
          <p:cNvGrpSpPr/>
          <p:nvPr/>
        </p:nvGrpSpPr>
        <p:grpSpPr>
          <a:xfrm>
            <a:off x="8820522" y="1048433"/>
            <a:ext cx="1222200" cy="389880"/>
            <a:chOff x="8820522" y="1048433"/>
            <a:chExt cx="122220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C307F1-5798-64AD-95BA-47D76342C37C}"/>
                    </a:ext>
                  </a:extLst>
                </p14:cNvPr>
                <p14:cNvContentPartPr/>
                <p14:nvPr/>
              </p14:nvContentPartPr>
              <p14:xfrm>
                <a:off x="8820522" y="1048433"/>
                <a:ext cx="156960" cy="389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C307F1-5798-64AD-95BA-47D76342C3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02522" y="1030793"/>
                  <a:ext cx="192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3BF087-D711-8ED0-C758-7CB887C543C7}"/>
                    </a:ext>
                  </a:extLst>
                </p14:cNvPr>
                <p14:cNvContentPartPr/>
                <p14:nvPr/>
              </p14:nvContentPartPr>
              <p14:xfrm>
                <a:off x="9016362" y="1238513"/>
                <a:ext cx="250560" cy="184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3BF087-D711-8ED0-C758-7CB887C543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98722" y="1220873"/>
                  <a:ext cx="286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36268C-DDD5-D910-9A5E-3E9E6500A321}"/>
                    </a:ext>
                  </a:extLst>
                </p14:cNvPr>
                <p14:cNvContentPartPr/>
                <p14:nvPr/>
              </p14:nvContentPartPr>
              <p14:xfrm>
                <a:off x="9343602" y="1326353"/>
                <a:ext cx="23400" cy="17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36268C-DDD5-D910-9A5E-3E9E6500A3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25962" y="1308353"/>
                  <a:ext cx="59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B623ADF-A64C-04BB-54C2-CF3F4ADDEACC}"/>
                    </a:ext>
                  </a:extLst>
                </p14:cNvPr>
                <p14:cNvContentPartPr/>
                <p14:nvPr/>
              </p14:nvContentPartPr>
              <p14:xfrm>
                <a:off x="9472482" y="1113233"/>
                <a:ext cx="136440" cy="9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B623ADF-A64C-04BB-54C2-CF3F4ADDEA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54482" y="1095233"/>
                  <a:ext cx="172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159A7CC-7D84-CB66-3F03-342D9741AC3A}"/>
                    </a:ext>
                  </a:extLst>
                </p14:cNvPr>
                <p14:cNvContentPartPr/>
                <p14:nvPr/>
              </p14:nvContentPartPr>
              <p14:xfrm>
                <a:off x="9517122" y="1267673"/>
                <a:ext cx="108000" cy="16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159A7CC-7D84-CB66-3F03-342D9741AC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99482" y="1249673"/>
                  <a:ext cx="143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62C73F-1B2A-8BBD-FC89-192ED98123C4}"/>
                    </a:ext>
                  </a:extLst>
                </p14:cNvPr>
                <p14:cNvContentPartPr/>
                <p14:nvPr/>
              </p14:nvContentPartPr>
              <p14:xfrm>
                <a:off x="9815922" y="1061753"/>
                <a:ext cx="226800" cy="282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62C73F-1B2A-8BBD-FC89-192ED98123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97922" y="1043753"/>
                  <a:ext cx="26244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46E70C-FF8C-F3AF-6661-55591690FC91}"/>
              </a:ext>
            </a:extLst>
          </p:cNvPr>
          <p:cNvGrpSpPr/>
          <p:nvPr/>
        </p:nvGrpSpPr>
        <p:grpSpPr>
          <a:xfrm>
            <a:off x="3675762" y="2425433"/>
            <a:ext cx="1665360" cy="1256400"/>
            <a:chOff x="3675762" y="2425433"/>
            <a:chExt cx="1665360" cy="12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271E95B-4419-C36C-ECDB-86357FA9390F}"/>
                    </a:ext>
                  </a:extLst>
                </p14:cNvPr>
                <p14:cNvContentPartPr/>
                <p14:nvPr/>
              </p14:nvContentPartPr>
              <p14:xfrm>
                <a:off x="3675762" y="3013673"/>
                <a:ext cx="250560" cy="11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271E95B-4419-C36C-ECDB-86357FA939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58122" y="2996033"/>
                  <a:ext cx="286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1C4DE3-C20C-F3A7-DC25-1041C297C5A0}"/>
                    </a:ext>
                  </a:extLst>
                </p14:cNvPr>
                <p14:cNvContentPartPr/>
                <p14:nvPr/>
              </p14:nvContentPartPr>
              <p14:xfrm>
                <a:off x="3740922" y="3212753"/>
                <a:ext cx="277200" cy="24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1C4DE3-C20C-F3A7-DC25-1041C297C5A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23282" y="3194753"/>
                  <a:ext cx="312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FBDD8B-0CAB-666B-68D3-F2D956FECF03}"/>
                    </a:ext>
                  </a:extLst>
                </p14:cNvPr>
                <p14:cNvContentPartPr/>
                <p14:nvPr/>
              </p14:nvContentPartPr>
              <p14:xfrm>
                <a:off x="4462362" y="2549993"/>
                <a:ext cx="414720" cy="408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FBDD8B-0CAB-666B-68D3-F2D956FECF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44722" y="2532353"/>
                  <a:ext cx="4503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511A511-9DE9-3DEE-750D-4136DB82E230}"/>
                    </a:ext>
                  </a:extLst>
                </p14:cNvPr>
                <p14:cNvContentPartPr/>
                <p14:nvPr/>
              </p14:nvContentPartPr>
              <p14:xfrm>
                <a:off x="4457682" y="2996393"/>
                <a:ext cx="641160" cy="160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511A511-9DE9-3DEE-750D-4136DB82E23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39682" y="2978753"/>
                  <a:ext cx="676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EC4D5B-DF51-AFB0-C07C-2B3ED3A43C79}"/>
                    </a:ext>
                  </a:extLst>
                </p14:cNvPr>
                <p14:cNvContentPartPr/>
                <p14:nvPr/>
              </p14:nvContentPartPr>
              <p14:xfrm>
                <a:off x="4663242" y="3257393"/>
                <a:ext cx="249840" cy="314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EC4D5B-DF51-AFB0-C07C-2B3ED3A43C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45602" y="3239393"/>
                  <a:ext cx="2854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35F3E-11CE-69F7-8774-0D6DC439AFB8}"/>
                    </a:ext>
                  </a:extLst>
                </p14:cNvPr>
                <p14:cNvContentPartPr/>
                <p14:nvPr/>
              </p14:nvContentPartPr>
              <p14:xfrm>
                <a:off x="4115682" y="2425433"/>
                <a:ext cx="1225440" cy="1256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35F3E-11CE-69F7-8774-0D6DC439AFB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97682" y="2407793"/>
                  <a:ext cx="1261080" cy="12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0AA475-5C78-8A0E-1932-84A4E842D045}"/>
                    </a:ext>
                  </a:extLst>
                </p14:cNvPr>
                <p14:cNvContentPartPr/>
                <p14:nvPr/>
              </p14:nvContentPartPr>
              <p14:xfrm>
                <a:off x="4701762" y="3475553"/>
                <a:ext cx="28080" cy="64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0AA475-5C78-8A0E-1932-84A4E842D04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83762" y="3457553"/>
                  <a:ext cx="63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864399-0685-ECA9-FC64-67B82AC49523}"/>
                    </a:ext>
                  </a:extLst>
                </p14:cNvPr>
                <p14:cNvContentPartPr/>
                <p14:nvPr/>
              </p14:nvContentPartPr>
              <p14:xfrm>
                <a:off x="4703202" y="3497153"/>
                <a:ext cx="193320" cy="65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864399-0685-ECA9-FC64-67B82AC495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85562" y="3479513"/>
                  <a:ext cx="2289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5293D0D-476E-65A3-E932-A435B1497CD7}"/>
              </a:ext>
            </a:extLst>
          </p:cNvPr>
          <p:cNvGrpSpPr/>
          <p:nvPr/>
        </p:nvGrpSpPr>
        <p:grpSpPr>
          <a:xfrm>
            <a:off x="3589722" y="387473"/>
            <a:ext cx="1290600" cy="1359360"/>
            <a:chOff x="3589722" y="387473"/>
            <a:chExt cx="1290600" cy="13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12046DD-786F-724F-4AFE-F624D449635F}"/>
                    </a:ext>
                  </a:extLst>
                </p14:cNvPr>
                <p14:cNvContentPartPr/>
                <p14:nvPr/>
              </p14:nvContentPartPr>
              <p14:xfrm>
                <a:off x="3589722" y="1136273"/>
                <a:ext cx="182520" cy="3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12046DD-786F-724F-4AFE-F624D44963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72082" y="1118633"/>
                  <a:ext cx="218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433AF6-BA47-B70A-9C88-436AC61ED1E8}"/>
                    </a:ext>
                  </a:extLst>
                </p14:cNvPr>
                <p14:cNvContentPartPr/>
                <p14:nvPr/>
              </p14:nvContentPartPr>
              <p14:xfrm>
                <a:off x="3644082" y="1274873"/>
                <a:ext cx="125640" cy="13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433AF6-BA47-B70A-9C88-436AC61ED1E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26082" y="1256873"/>
                  <a:ext cx="161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88BB36-986D-B900-E15F-E7FC222A97E6}"/>
                    </a:ext>
                  </a:extLst>
                </p14:cNvPr>
                <p14:cNvContentPartPr/>
                <p14:nvPr/>
              </p14:nvContentPartPr>
              <p14:xfrm>
                <a:off x="4222602" y="851153"/>
                <a:ext cx="357480" cy="595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88BB36-986D-B900-E15F-E7FC222A97E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04962" y="833153"/>
                  <a:ext cx="39312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3B70AC-80E9-4B5E-0CB6-6B400C50C55C}"/>
                    </a:ext>
                  </a:extLst>
                </p14:cNvPr>
                <p14:cNvContentPartPr/>
                <p14:nvPr/>
              </p14:nvContentPartPr>
              <p14:xfrm>
                <a:off x="3895722" y="387473"/>
                <a:ext cx="984600" cy="1359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3B70AC-80E9-4B5E-0CB6-6B400C50C5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78082" y="369473"/>
                  <a:ext cx="1020240" cy="139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6268227-905F-39C9-B1CF-24FF365A4551}"/>
                  </a:ext>
                </a:extLst>
              </p14:cNvPr>
              <p14:cNvContentPartPr/>
              <p14:nvPr/>
            </p14:nvContentPartPr>
            <p14:xfrm>
              <a:off x="2016162" y="3270353"/>
              <a:ext cx="461160" cy="47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6268227-905F-39C9-B1CF-24FF365A455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26162" y="3090713"/>
                <a:ext cx="6408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CDEFE6B-8F6C-41E7-C518-C3DDF0F17AFB}"/>
                  </a:ext>
                </a:extLst>
              </p14:cNvPr>
              <p14:cNvContentPartPr/>
              <p14:nvPr/>
            </p14:nvContentPartPr>
            <p14:xfrm>
              <a:off x="7910082" y="2618393"/>
              <a:ext cx="1328400" cy="1106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CDEFE6B-8F6C-41E7-C518-C3DDF0F17AF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820442" y="2438753"/>
                <a:ext cx="1508040" cy="146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5FDBA897-5D65-89DE-2F2B-88027F11301D}"/>
              </a:ext>
            </a:extLst>
          </p:cNvPr>
          <p:cNvGrpSpPr/>
          <p:nvPr/>
        </p:nvGrpSpPr>
        <p:grpSpPr>
          <a:xfrm>
            <a:off x="8045082" y="2661233"/>
            <a:ext cx="995400" cy="477000"/>
            <a:chOff x="8045082" y="2661233"/>
            <a:chExt cx="99540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9A44FC4-4841-27BF-3248-5DBD4B581EA2}"/>
                    </a:ext>
                  </a:extLst>
                </p14:cNvPr>
                <p14:cNvContentPartPr/>
                <p14:nvPr/>
              </p14:nvContentPartPr>
              <p14:xfrm>
                <a:off x="8045082" y="2662673"/>
                <a:ext cx="112320" cy="281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9A44FC4-4841-27BF-3248-5DBD4B581E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27442" y="2645033"/>
                  <a:ext cx="147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0B6B10A-AEF9-FC87-6174-454E28DCA193}"/>
                    </a:ext>
                  </a:extLst>
                </p14:cNvPr>
                <p14:cNvContentPartPr/>
                <p14:nvPr/>
              </p14:nvContentPartPr>
              <p14:xfrm>
                <a:off x="8237322" y="2834033"/>
                <a:ext cx="113400" cy="153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0B6B10A-AEF9-FC87-6174-454E28DCA1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19682" y="2816393"/>
                  <a:ext cx="149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DF49B3-833E-DFEB-971A-8732A2122689}"/>
                    </a:ext>
                  </a:extLst>
                </p14:cNvPr>
                <p14:cNvContentPartPr/>
                <p14:nvPr/>
              </p14:nvContentPartPr>
              <p14:xfrm>
                <a:off x="8435322" y="2831513"/>
                <a:ext cx="127080" cy="295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DF49B3-833E-DFEB-971A-8732A212268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17322" y="2813513"/>
                  <a:ext cx="162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A5C29A-9594-B36B-019B-6A42CED05668}"/>
                    </a:ext>
                  </a:extLst>
                </p14:cNvPr>
                <p14:cNvContentPartPr/>
                <p14:nvPr/>
              </p14:nvContentPartPr>
              <p14:xfrm>
                <a:off x="8680842" y="2969393"/>
                <a:ext cx="18360" cy="13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A5C29A-9594-B36B-019B-6A42CED0566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63202" y="2951753"/>
                  <a:ext cx="54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003326E-CE61-65BB-7FAC-AF0B84428B7A}"/>
                    </a:ext>
                  </a:extLst>
                </p14:cNvPr>
                <p14:cNvContentPartPr/>
                <p14:nvPr/>
              </p14:nvContentPartPr>
              <p14:xfrm>
                <a:off x="8799282" y="2661233"/>
                <a:ext cx="241200" cy="477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003326E-CE61-65BB-7FAC-AF0B84428B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81642" y="2643233"/>
                  <a:ext cx="276840" cy="51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A26E1BA-CBBB-4B24-F338-491B10974A6A}"/>
              </a:ext>
            </a:extLst>
          </p:cNvPr>
          <p:cNvGrpSpPr/>
          <p:nvPr/>
        </p:nvGrpSpPr>
        <p:grpSpPr>
          <a:xfrm>
            <a:off x="8037162" y="3319313"/>
            <a:ext cx="989280" cy="414720"/>
            <a:chOff x="8037162" y="3319313"/>
            <a:chExt cx="98928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9FD1BC2-9519-A2A3-577B-AF7D0F00AC83}"/>
                    </a:ext>
                  </a:extLst>
                </p14:cNvPr>
                <p14:cNvContentPartPr/>
                <p14:nvPr/>
              </p14:nvContentPartPr>
              <p14:xfrm>
                <a:off x="8037162" y="3319313"/>
                <a:ext cx="156960" cy="414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9FD1BC2-9519-A2A3-577B-AF7D0F00AC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19162" y="3301673"/>
                  <a:ext cx="1926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79E209-64FF-395F-FD89-B1966060C860}"/>
                    </a:ext>
                  </a:extLst>
                </p14:cNvPr>
                <p14:cNvContentPartPr/>
                <p14:nvPr/>
              </p14:nvContentPartPr>
              <p14:xfrm>
                <a:off x="8231562" y="3530993"/>
                <a:ext cx="239760" cy="189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79E209-64FF-395F-FD89-B1966060C86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13922" y="3513353"/>
                  <a:ext cx="275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1EB0659-3669-D407-FDF1-91406B4ABC80}"/>
                    </a:ext>
                  </a:extLst>
                </p14:cNvPr>
                <p14:cNvContentPartPr/>
                <p14:nvPr/>
              </p14:nvContentPartPr>
              <p14:xfrm>
                <a:off x="8602002" y="3534593"/>
                <a:ext cx="3600" cy="9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1EB0659-3669-D407-FDF1-91406B4ABC8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84362" y="3516593"/>
                  <a:ext cx="39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DF0A46-6344-81B8-8312-C8CE8DD61622}"/>
                    </a:ext>
                  </a:extLst>
                </p14:cNvPr>
                <p14:cNvContentPartPr/>
                <p14:nvPr/>
              </p14:nvContentPartPr>
              <p14:xfrm>
                <a:off x="8570322" y="3627473"/>
                <a:ext cx="136440" cy="14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DF0A46-6344-81B8-8312-C8CE8DD616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52322" y="3609473"/>
                  <a:ext cx="172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961769B-26AC-73BC-BF94-1586ECCAAA57}"/>
                    </a:ext>
                  </a:extLst>
                </p14:cNvPr>
                <p14:cNvContentPartPr/>
                <p14:nvPr/>
              </p14:nvContentPartPr>
              <p14:xfrm>
                <a:off x="8545842" y="3514433"/>
                <a:ext cx="124200" cy="18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961769B-26AC-73BC-BF94-1586ECCAAA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28202" y="3496793"/>
                  <a:ext cx="159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A30EB9E-FD7B-A6E9-2803-82FB177EEA52}"/>
                    </a:ext>
                  </a:extLst>
                </p14:cNvPr>
                <p14:cNvContentPartPr/>
                <p14:nvPr/>
              </p14:nvContentPartPr>
              <p14:xfrm>
                <a:off x="8820882" y="3435953"/>
                <a:ext cx="205560" cy="272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A30EB9E-FD7B-A6E9-2803-82FB177EEA5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03242" y="3418313"/>
                  <a:ext cx="24120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66C46EE-4124-F790-4056-B68BF544AD9D}"/>
              </a:ext>
            </a:extLst>
          </p:cNvPr>
          <p:cNvGrpSpPr/>
          <p:nvPr/>
        </p:nvGrpSpPr>
        <p:grpSpPr>
          <a:xfrm>
            <a:off x="5973642" y="2633513"/>
            <a:ext cx="911520" cy="1339560"/>
            <a:chOff x="5973642" y="2633513"/>
            <a:chExt cx="911520" cy="13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FA21A2-4FF5-EBB3-1058-3492E929665F}"/>
                    </a:ext>
                  </a:extLst>
                </p14:cNvPr>
                <p14:cNvContentPartPr/>
                <p14:nvPr/>
              </p14:nvContentPartPr>
              <p14:xfrm>
                <a:off x="5973642" y="2633513"/>
                <a:ext cx="139320" cy="380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FA21A2-4FF5-EBB3-1058-3492E92966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55642" y="2615513"/>
                  <a:ext cx="1749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FB6F4B-60B6-1D03-7F14-73C88B3E65CB}"/>
                    </a:ext>
                  </a:extLst>
                </p14:cNvPr>
                <p14:cNvContentPartPr/>
                <p14:nvPr/>
              </p14:nvContentPartPr>
              <p14:xfrm>
                <a:off x="6159042" y="2842673"/>
                <a:ext cx="98640" cy="180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FB6F4B-60B6-1D03-7F14-73C88B3E65C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41042" y="2825033"/>
                  <a:ext cx="134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9A83E2-5B41-431A-CCBF-252C636ABEEB}"/>
                    </a:ext>
                  </a:extLst>
                </p14:cNvPr>
                <p14:cNvContentPartPr/>
                <p14:nvPr/>
              </p14:nvContentPartPr>
              <p14:xfrm>
                <a:off x="6293322" y="2805593"/>
                <a:ext cx="126360" cy="392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9A83E2-5B41-431A-CCBF-252C636ABEE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75682" y="2787593"/>
                  <a:ext cx="1620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BD975F-E157-04BA-1D77-81746FF7D895}"/>
                    </a:ext>
                  </a:extLst>
                </p14:cNvPr>
                <p14:cNvContentPartPr/>
                <p14:nvPr/>
              </p14:nvContentPartPr>
              <p14:xfrm>
                <a:off x="6440922" y="2859233"/>
                <a:ext cx="79920" cy="169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BD975F-E157-04BA-1D77-81746FF7D89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22922" y="2841593"/>
                  <a:ext cx="115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334F933-F66E-2A0C-8F91-3CEC12296FE9}"/>
                    </a:ext>
                  </a:extLst>
                </p14:cNvPr>
                <p14:cNvContentPartPr/>
                <p14:nvPr/>
              </p14:nvContentPartPr>
              <p14:xfrm>
                <a:off x="6583482" y="2886953"/>
                <a:ext cx="114120" cy="133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334F933-F66E-2A0C-8F91-3CEC12296FE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65482" y="2868953"/>
                  <a:ext cx="149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671246F-DAD7-9A0F-693C-0B2A23DFCFB9}"/>
                    </a:ext>
                  </a:extLst>
                </p14:cNvPr>
                <p14:cNvContentPartPr/>
                <p14:nvPr/>
              </p14:nvContentPartPr>
              <p14:xfrm>
                <a:off x="6703002" y="2841953"/>
                <a:ext cx="100080" cy="149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671246F-DAD7-9A0F-693C-0B2A23DFCFB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85362" y="2824313"/>
                  <a:ext cx="135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9EEE82-45DC-E4DB-21E4-46D39D1E1482}"/>
                    </a:ext>
                  </a:extLst>
                </p14:cNvPr>
                <p14:cNvContentPartPr/>
                <p14:nvPr/>
              </p14:nvContentPartPr>
              <p14:xfrm>
                <a:off x="5999922" y="3077033"/>
                <a:ext cx="304560" cy="685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9EEE82-45DC-E4DB-21E4-46D39D1E148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81922" y="3059393"/>
                  <a:ext cx="34020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15A9E59-E9A1-E403-978C-8B89980C84E6}"/>
                    </a:ext>
                  </a:extLst>
                </p14:cNvPr>
                <p14:cNvContentPartPr/>
                <p14:nvPr/>
              </p14:nvContentPartPr>
              <p14:xfrm>
                <a:off x="6371082" y="3312473"/>
                <a:ext cx="55080" cy="323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15A9E59-E9A1-E403-978C-8B89980C84E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53442" y="3294473"/>
                  <a:ext cx="90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9DAEE5-4BFF-65B9-338B-947BF70EB7AC}"/>
                    </a:ext>
                  </a:extLst>
                </p14:cNvPr>
                <p14:cNvContentPartPr/>
                <p14:nvPr/>
              </p14:nvContentPartPr>
              <p14:xfrm>
                <a:off x="6377922" y="3271073"/>
                <a:ext cx="159840" cy="307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9DAEE5-4BFF-65B9-338B-947BF70EB7A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60282" y="3253433"/>
                  <a:ext cx="195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FFBA453-97E9-BA95-4974-CAA4F452BBC5}"/>
                    </a:ext>
                  </a:extLst>
                </p14:cNvPr>
                <p14:cNvContentPartPr/>
                <p14:nvPr/>
              </p14:nvContentPartPr>
              <p14:xfrm>
                <a:off x="6596082" y="3478793"/>
                <a:ext cx="51840" cy="103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FFBA453-97E9-BA95-4974-CAA4F452BBC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78082" y="3461153"/>
                  <a:ext cx="87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A6C0FBD-45A7-62D9-6347-4BC5A1DBEE62}"/>
                    </a:ext>
                  </a:extLst>
                </p14:cNvPr>
                <p14:cNvContentPartPr/>
                <p14:nvPr/>
              </p14:nvContentPartPr>
              <p14:xfrm>
                <a:off x="6683922" y="3468713"/>
                <a:ext cx="135000" cy="77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A6C0FBD-45A7-62D9-6347-4BC5A1DBEE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66282" y="3450713"/>
                  <a:ext cx="17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93E217-510F-582E-0465-BDA6F7917BC3}"/>
                    </a:ext>
                  </a:extLst>
                </p14:cNvPr>
                <p14:cNvContentPartPr/>
                <p14:nvPr/>
              </p14:nvContentPartPr>
              <p14:xfrm>
                <a:off x="6878322" y="3517313"/>
                <a:ext cx="6840" cy="10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93E217-510F-582E-0465-BDA6F7917BC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60682" y="3499313"/>
                  <a:ext cx="42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D3D2C23-CB9D-DD4A-3B28-CB8E08B83D83}"/>
                    </a:ext>
                  </a:extLst>
                </p14:cNvPr>
                <p14:cNvContentPartPr/>
                <p14:nvPr/>
              </p14:nvContentPartPr>
              <p14:xfrm>
                <a:off x="6181722" y="3879833"/>
                <a:ext cx="159120" cy="24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D3D2C23-CB9D-DD4A-3B28-CB8E08B83D8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63722" y="3861833"/>
                  <a:ext cx="194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8A798C-4C09-8148-D43D-E561169CFB1F}"/>
                    </a:ext>
                  </a:extLst>
                </p14:cNvPr>
                <p14:cNvContentPartPr/>
                <p14:nvPr/>
              </p14:nvContentPartPr>
              <p14:xfrm>
                <a:off x="6241122" y="3948233"/>
                <a:ext cx="120960" cy="24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E8A798C-4C09-8148-D43D-E561169CFB1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23122" y="3930593"/>
                  <a:ext cx="156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7B079A-660C-2855-C284-B8C60C662A51}"/>
                    </a:ext>
                  </a:extLst>
                </p14:cNvPr>
                <p14:cNvContentPartPr/>
                <p14:nvPr/>
              </p14:nvContentPartPr>
              <p14:xfrm>
                <a:off x="6464682" y="3765713"/>
                <a:ext cx="259560" cy="189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7B079A-660C-2855-C284-B8C60C662A5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46682" y="3748073"/>
                  <a:ext cx="29520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2C9646-9D43-D7A4-8232-754DCA02CBAE}"/>
                  </a:ext>
                </a:extLst>
              </p14:cNvPr>
              <p14:cNvContentPartPr/>
              <p14:nvPr/>
            </p14:nvContentPartPr>
            <p14:xfrm>
              <a:off x="7263522" y="3149033"/>
              <a:ext cx="210600" cy="104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2C9646-9D43-D7A4-8232-754DCA02CBA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245882" y="3131033"/>
                <a:ext cx="246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82CB7B2-9DC2-E22E-6354-BBB9AA38288C}"/>
                  </a:ext>
                </a:extLst>
              </p14:cNvPr>
              <p14:cNvContentPartPr/>
              <p14:nvPr/>
            </p14:nvContentPartPr>
            <p14:xfrm>
              <a:off x="7322922" y="3309233"/>
              <a:ext cx="159120" cy="100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82CB7B2-9DC2-E22E-6354-BBB9AA38288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305282" y="3291593"/>
                <a:ext cx="194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CC00DBE-63BD-9BB2-549F-43D3DA84C459}"/>
                  </a:ext>
                </a:extLst>
              </p14:cNvPr>
              <p14:cNvContentPartPr/>
              <p14:nvPr/>
            </p14:nvContentPartPr>
            <p14:xfrm>
              <a:off x="5896242" y="2644673"/>
              <a:ext cx="1248840" cy="12862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CC00DBE-63BD-9BB2-549F-43D3DA84C45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806242" y="2464673"/>
                <a:ext cx="1428480" cy="16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AA271C4-90B6-301D-4468-06FA6C176695}"/>
                  </a:ext>
                </a:extLst>
              </p14:cNvPr>
              <p14:cNvContentPartPr/>
              <p14:nvPr/>
            </p14:nvContentPartPr>
            <p14:xfrm>
              <a:off x="5984082" y="4715753"/>
              <a:ext cx="1552680" cy="12556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AA271C4-90B6-301D-4468-06FA6C17669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894082" y="4536113"/>
                <a:ext cx="1732320" cy="16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298DABD-9577-183F-C8AA-E6B2DC53CD70}"/>
                  </a:ext>
                </a:extLst>
              </p14:cNvPr>
              <p14:cNvContentPartPr/>
              <p14:nvPr/>
            </p14:nvContentPartPr>
            <p14:xfrm>
              <a:off x="1978002" y="4566713"/>
              <a:ext cx="529560" cy="337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298DABD-9577-183F-C8AA-E6B2DC53CD7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888002" y="4387073"/>
                <a:ext cx="70920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5FDB4CB-90BA-C241-741F-611A6FA1B135}"/>
                  </a:ext>
                </a:extLst>
              </p14:cNvPr>
              <p14:cNvContentPartPr/>
              <p14:nvPr/>
            </p14:nvContentPartPr>
            <p14:xfrm>
              <a:off x="8413002" y="4811153"/>
              <a:ext cx="1364040" cy="11689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5FDB4CB-90BA-C241-741F-611A6FA1B13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323362" y="4631513"/>
                <a:ext cx="1543680" cy="152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3B97CE6-776E-8BE2-874B-9E5719C4F33E}"/>
              </a:ext>
            </a:extLst>
          </p:cNvPr>
          <p:cNvGrpSpPr/>
          <p:nvPr/>
        </p:nvGrpSpPr>
        <p:grpSpPr>
          <a:xfrm>
            <a:off x="6131682" y="4761473"/>
            <a:ext cx="966960" cy="1149120"/>
            <a:chOff x="6131682" y="4761473"/>
            <a:chExt cx="966960" cy="11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2D568E-A956-6C4D-E02D-00D29EDC6FDE}"/>
                    </a:ext>
                  </a:extLst>
                </p14:cNvPr>
                <p14:cNvContentPartPr/>
                <p14:nvPr/>
              </p14:nvContentPartPr>
              <p14:xfrm>
                <a:off x="6134202" y="4761473"/>
                <a:ext cx="179640" cy="326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2D568E-A956-6C4D-E02D-00D29EDC6FD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16562" y="4743833"/>
                  <a:ext cx="215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FDB83E-7282-668A-4488-55D4869C4A84}"/>
                    </a:ext>
                  </a:extLst>
                </p14:cNvPr>
                <p14:cNvContentPartPr/>
                <p14:nvPr/>
              </p14:nvContentPartPr>
              <p14:xfrm>
                <a:off x="6363162" y="4970993"/>
                <a:ext cx="63000" cy="130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FDB83E-7282-668A-4488-55D4869C4A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45162" y="4953353"/>
                  <a:ext cx="98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A1FA350-1210-25FB-09EC-9900074B66C8}"/>
                    </a:ext>
                  </a:extLst>
                </p14:cNvPr>
                <p14:cNvContentPartPr/>
                <p14:nvPr/>
              </p14:nvContentPartPr>
              <p14:xfrm>
                <a:off x="6439842" y="4973153"/>
                <a:ext cx="173880" cy="224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A1FA350-1210-25FB-09EC-9900074B66C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21842" y="4955153"/>
                  <a:ext cx="209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E0D3E02-FC57-6135-C9FF-F304AA1780AA}"/>
                    </a:ext>
                  </a:extLst>
                </p14:cNvPr>
                <p14:cNvContentPartPr/>
                <p14:nvPr/>
              </p14:nvContentPartPr>
              <p14:xfrm>
                <a:off x="6620562" y="4973513"/>
                <a:ext cx="163440" cy="88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E0D3E02-FC57-6135-C9FF-F304AA1780A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02562" y="4955873"/>
                  <a:ext cx="199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70EADAC-F8C7-14DE-C48F-16A4DBB4653C}"/>
                    </a:ext>
                  </a:extLst>
                </p14:cNvPr>
                <p14:cNvContentPartPr/>
                <p14:nvPr/>
              </p14:nvContentPartPr>
              <p14:xfrm>
                <a:off x="6836202" y="4952633"/>
                <a:ext cx="112680" cy="102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70EADAC-F8C7-14DE-C48F-16A4DBB465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18562" y="4934633"/>
                  <a:ext cx="148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20F2F7-E9B6-1AF9-3FE6-513F5DEA1904}"/>
                    </a:ext>
                  </a:extLst>
                </p14:cNvPr>
                <p14:cNvContentPartPr/>
                <p14:nvPr/>
              </p14:nvContentPartPr>
              <p14:xfrm>
                <a:off x="6131682" y="5267993"/>
                <a:ext cx="357840" cy="504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20F2F7-E9B6-1AF9-3FE6-513F5DEA190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14042" y="5249993"/>
                  <a:ext cx="3934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7D7ACC-FCB1-E7D6-CA48-15D4122ED57D}"/>
                    </a:ext>
                  </a:extLst>
                </p14:cNvPr>
                <p14:cNvContentPartPr/>
                <p14:nvPr/>
              </p14:nvContentPartPr>
              <p14:xfrm>
                <a:off x="6552162" y="5306873"/>
                <a:ext cx="77760" cy="275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7D7ACC-FCB1-E7D6-CA48-15D4122ED57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34522" y="5288873"/>
                  <a:ext cx="113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0CCD6A3-9D9F-F536-AD05-8437FCB6D4B3}"/>
                    </a:ext>
                  </a:extLst>
                </p14:cNvPr>
                <p14:cNvContentPartPr/>
                <p14:nvPr/>
              </p14:nvContentPartPr>
              <p14:xfrm>
                <a:off x="6504282" y="5242073"/>
                <a:ext cx="276120" cy="264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0CCD6A3-9D9F-F536-AD05-8437FCB6D4B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86642" y="5224433"/>
                  <a:ext cx="311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609DEBF-E40A-E091-BB9F-911100C6AC69}"/>
                    </a:ext>
                  </a:extLst>
                </p14:cNvPr>
                <p14:cNvContentPartPr/>
                <p14:nvPr/>
              </p14:nvContentPartPr>
              <p14:xfrm>
                <a:off x="6832962" y="5350793"/>
                <a:ext cx="257400" cy="137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609DEBF-E40A-E091-BB9F-911100C6AC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15322" y="5333153"/>
                  <a:ext cx="293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2DE3AD-C5F7-386B-CF83-140CABD8599E}"/>
                    </a:ext>
                  </a:extLst>
                </p14:cNvPr>
                <p14:cNvContentPartPr/>
                <p14:nvPr/>
              </p14:nvContentPartPr>
              <p14:xfrm>
                <a:off x="6605082" y="5824193"/>
                <a:ext cx="93960" cy="60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2DE3AD-C5F7-386B-CF83-140CABD859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87442" y="5806553"/>
                  <a:ext cx="129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DE75D2D-F345-F4AC-C1F9-DF7321551203}"/>
                    </a:ext>
                  </a:extLst>
                </p14:cNvPr>
                <p14:cNvContentPartPr/>
                <p14:nvPr/>
              </p14:nvContentPartPr>
              <p14:xfrm>
                <a:off x="6670962" y="5870273"/>
                <a:ext cx="137160" cy="40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DE75D2D-F345-F4AC-C1F9-DF732155120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53322" y="5852273"/>
                  <a:ext cx="172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8985EB8-B8D9-3847-C941-22DDA73EFF5A}"/>
                    </a:ext>
                  </a:extLst>
                </p14:cNvPr>
                <p14:cNvContentPartPr/>
                <p14:nvPr/>
              </p14:nvContentPartPr>
              <p14:xfrm>
                <a:off x="6885162" y="5666513"/>
                <a:ext cx="213480" cy="218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8985EB8-B8D9-3847-C941-22DDA73EFF5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67162" y="5648873"/>
                  <a:ext cx="24912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0EA42F9-A248-FBE2-8624-FD0AA65865F2}"/>
                  </a:ext>
                </a:extLst>
              </p14:cNvPr>
              <p14:cNvContentPartPr/>
              <p14:nvPr/>
            </p14:nvContentPartPr>
            <p14:xfrm>
              <a:off x="7853922" y="5185193"/>
              <a:ext cx="265320" cy="351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0EA42F9-A248-FBE2-8624-FD0AA65865F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836282" y="5167553"/>
                <a:ext cx="30096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BBF846D-2D94-87A4-353B-07BF9DA9AD3A}"/>
              </a:ext>
            </a:extLst>
          </p:cNvPr>
          <p:cNvGrpSpPr/>
          <p:nvPr/>
        </p:nvGrpSpPr>
        <p:grpSpPr>
          <a:xfrm>
            <a:off x="8504442" y="4817633"/>
            <a:ext cx="937440" cy="495720"/>
            <a:chOff x="8504442" y="4817633"/>
            <a:chExt cx="93744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13C19B7-EDAF-0A51-506E-2ED0AD0DD773}"/>
                    </a:ext>
                  </a:extLst>
                </p14:cNvPr>
                <p14:cNvContentPartPr/>
                <p14:nvPr/>
              </p14:nvContentPartPr>
              <p14:xfrm>
                <a:off x="8504442" y="4836713"/>
                <a:ext cx="172080" cy="390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13C19B7-EDAF-0A51-506E-2ED0AD0DD7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86442" y="4818713"/>
                  <a:ext cx="2077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6BBCFDA-2957-3F05-2F31-EB220110ED77}"/>
                    </a:ext>
                  </a:extLst>
                </p14:cNvPr>
                <p14:cNvContentPartPr/>
                <p14:nvPr/>
              </p14:nvContentPartPr>
              <p14:xfrm>
                <a:off x="8711442" y="5033993"/>
                <a:ext cx="83880" cy="174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6BBCFDA-2957-3F05-2F31-EB220110ED7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93442" y="5015993"/>
                  <a:ext cx="119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460172-93EE-AD03-507A-B947DE741F6B}"/>
                    </a:ext>
                  </a:extLst>
                </p14:cNvPr>
                <p14:cNvContentPartPr/>
                <p14:nvPr/>
              </p14:nvContentPartPr>
              <p14:xfrm>
                <a:off x="8825202" y="5022833"/>
                <a:ext cx="162000" cy="290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460172-93EE-AD03-507A-B947DE741F6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07562" y="5004833"/>
                  <a:ext cx="197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FEC43DE-67BD-7964-73CB-334AA4CDB11C}"/>
                    </a:ext>
                  </a:extLst>
                </p14:cNvPr>
                <p14:cNvContentPartPr/>
                <p14:nvPr/>
              </p14:nvContentPartPr>
              <p14:xfrm>
                <a:off x="9077562" y="5162513"/>
                <a:ext cx="360" cy="1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FEC43DE-67BD-7964-73CB-334AA4CDB11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59562" y="5144873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EA56EBA-A181-3AB9-6A13-BEB4EF73D361}"/>
                    </a:ext>
                  </a:extLst>
                </p14:cNvPr>
                <p14:cNvContentPartPr/>
                <p14:nvPr/>
              </p14:nvContentPartPr>
              <p14:xfrm>
                <a:off x="9199602" y="4817633"/>
                <a:ext cx="242280" cy="467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EA56EBA-A181-3AB9-6A13-BEB4EF73D36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81962" y="4799993"/>
                  <a:ext cx="277920" cy="50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DE2818C-AC12-F2EB-6243-016BD0413BBE}"/>
              </a:ext>
            </a:extLst>
          </p:cNvPr>
          <p:cNvGrpSpPr/>
          <p:nvPr/>
        </p:nvGrpSpPr>
        <p:grpSpPr>
          <a:xfrm>
            <a:off x="8440002" y="5493353"/>
            <a:ext cx="1166040" cy="434880"/>
            <a:chOff x="8440002" y="5493353"/>
            <a:chExt cx="116604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05D3155-D124-00BD-284B-9BCC0E016F3F}"/>
                    </a:ext>
                  </a:extLst>
                </p14:cNvPr>
                <p14:cNvContentPartPr/>
                <p14:nvPr/>
              </p14:nvContentPartPr>
              <p14:xfrm>
                <a:off x="8440002" y="5549153"/>
                <a:ext cx="219960" cy="379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05D3155-D124-00BD-284B-9BCC0E016F3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22362" y="5531513"/>
                  <a:ext cx="255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81EC86B-E43E-2CFB-AFE9-7488ED396F51}"/>
                    </a:ext>
                  </a:extLst>
                </p14:cNvPr>
                <p14:cNvContentPartPr/>
                <p14:nvPr/>
              </p14:nvContentPartPr>
              <p14:xfrm>
                <a:off x="8753562" y="5696033"/>
                <a:ext cx="72360" cy="163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81EC86B-E43E-2CFB-AFE9-7488ED396F5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35562" y="5678033"/>
                  <a:ext cx="108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8E02412-D1D6-6605-8ECC-B05297A2B8FB}"/>
                    </a:ext>
                  </a:extLst>
                </p14:cNvPr>
                <p14:cNvContentPartPr/>
                <p14:nvPr/>
              </p14:nvContentPartPr>
              <p14:xfrm>
                <a:off x="8881362" y="5701073"/>
                <a:ext cx="127440" cy="151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8E02412-D1D6-6605-8ECC-B05297A2B8F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63362" y="5683073"/>
                  <a:ext cx="163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4CE43F5-8CC4-69CA-8E24-DDEB1330F1D7}"/>
                    </a:ext>
                  </a:extLst>
                </p14:cNvPr>
                <p14:cNvContentPartPr/>
                <p14:nvPr/>
              </p14:nvContentPartPr>
              <p14:xfrm>
                <a:off x="9079002" y="5821673"/>
                <a:ext cx="2160" cy="6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4CE43F5-8CC4-69CA-8E24-DDEB1330F1D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061362" y="5803673"/>
                  <a:ext cx="37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8F44498-CDE3-7E3A-D293-67CABE8F7C26}"/>
                    </a:ext>
                  </a:extLst>
                </p14:cNvPr>
                <p14:cNvContentPartPr/>
                <p14:nvPr/>
              </p14:nvContentPartPr>
              <p14:xfrm>
                <a:off x="9181602" y="5611793"/>
                <a:ext cx="61560" cy="16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8F44498-CDE3-7E3A-D293-67CABE8F7C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63962" y="5594153"/>
                  <a:ext cx="97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9D6A28-8E40-4CEB-93B9-CB5E8FA6CE81}"/>
                    </a:ext>
                  </a:extLst>
                </p14:cNvPr>
                <p14:cNvContentPartPr/>
                <p14:nvPr/>
              </p14:nvContentPartPr>
              <p14:xfrm>
                <a:off x="9228042" y="5677313"/>
                <a:ext cx="68040" cy="23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9D6A28-8E40-4CEB-93B9-CB5E8FA6CE8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210402" y="5659673"/>
                  <a:ext cx="103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72826A-F947-2CD4-40AC-4B7C9FA921E0}"/>
                    </a:ext>
                  </a:extLst>
                </p14:cNvPr>
                <p14:cNvContentPartPr/>
                <p14:nvPr/>
              </p14:nvContentPartPr>
              <p14:xfrm>
                <a:off x="9350082" y="5493353"/>
                <a:ext cx="255960" cy="234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72826A-F947-2CD4-40AC-4B7C9FA921E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32442" y="5475713"/>
                  <a:ext cx="29160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ADBA411-A189-115C-2533-08688CCDD75D}"/>
                  </a:ext>
                </a:extLst>
              </p14:cNvPr>
              <p14:cNvContentPartPr/>
              <p14:nvPr/>
            </p14:nvContentPartPr>
            <p14:xfrm>
              <a:off x="2014362" y="5272313"/>
              <a:ext cx="462600" cy="1314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ADBA411-A189-115C-2533-08688CCDD75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924722" y="5092313"/>
                <a:ext cx="6422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E9BDDF9-CD45-6BFF-55A7-5A2187800762}"/>
                  </a:ext>
                </a:extLst>
              </p14:cNvPr>
              <p14:cNvContentPartPr/>
              <p14:nvPr/>
            </p14:nvContentPartPr>
            <p14:xfrm>
              <a:off x="1999602" y="2589953"/>
              <a:ext cx="519840" cy="1954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E9BDDF9-CD45-6BFF-55A7-5A218780076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909962" y="2409953"/>
                <a:ext cx="699480" cy="5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2A9EDF0-E72A-00E2-0051-CE3801204D0E}"/>
              </a:ext>
            </a:extLst>
          </p:cNvPr>
          <p:cNvGrpSpPr/>
          <p:nvPr/>
        </p:nvGrpSpPr>
        <p:grpSpPr>
          <a:xfrm>
            <a:off x="3613122" y="4556993"/>
            <a:ext cx="1286280" cy="854280"/>
            <a:chOff x="3613122" y="4556993"/>
            <a:chExt cx="1286280" cy="85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524490D-DC70-CDF7-B92B-18E1F666DCE7}"/>
                    </a:ext>
                  </a:extLst>
                </p14:cNvPr>
                <p14:cNvContentPartPr/>
                <p14:nvPr/>
              </p14:nvContentPartPr>
              <p14:xfrm>
                <a:off x="3613122" y="4992233"/>
                <a:ext cx="188280" cy="18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524490D-DC70-CDF7-B92B-18E1F666DCE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95482" y="4974593"/>
                  <a:ext cx="223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4342E91-C753-842D-4BF8-72F579163963}"/>
                    </a:ext>
                  </a:extLst>
                </p14:cNvPr>
                <p14:cNvContentPartPr/>
                <p14:nvPr/>
              </p14:nvContentPartPr>
              <p14:xfrm>
                <a:off x="3667842" y="5129753"/>
                <a:ext cx="199800" cy="39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4342E91-C753-842D-4BF8-72F57916396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649842" y="5111753"/>
                  <a:ext cx="235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BEF31F-C1DE-6C30-CB66-A68E41644B7F}"/>
                    </a:ext>
                  </a:extLst>
                </p14:cNvPr>
                <p14:cNvContentPartPr/>
                <p14:nvPr/>
              </p14:nvContentPartPr>
              <p14:xfrm>
                <a:off x="4151322" y="4921313"/>
                <a:ext cx="249480" cy="239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BEF31F-C1DE-6C30-CB66-A68E41644B7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33682" y="4903673"/>
                  <a:ext cx="285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1621378-5AFB-4CD6-EA25-D7FF18F41905}"/>
                    </a:ext>
                  </a:extLst>
                </p14:cNvPr>
                <p14:cNvContentPartPr/>
                <p14:nvPr/>
              </p14:nvContentPartPr>
              <p14:xfrm>
                <a:off x="4377402" y="4895033"/>
                <a:ext cx="140400" cy="213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1621378-5AFB-4CD6-EA25-D7FF18F4190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59762" y="4877393"/>
                  <a:ext cx="176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16FEEC7-0C38-F7FA-89E2-821B01505685}"/>
                    </a:ext>
                  </a:extLst>
                </p14:cNvPr>
                <p14:cNvContentPartPr/>
                <p14:nvPr/>
              </p14:nvContentPartPr>
              <p14:xfrm>
                <a:off x="3931362" y="4556993"/>
                <a:ext cx="968040" cy="854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16FEEC7-0C38-F7FA-89E2-821B0150568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13722" y="4539353"/>
                  <a:ext cx="1003680" cy="88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080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75861-10CC-77A8-1366-0D3F8CFC3074}"/>
              </a:ext>
            </a:extLst>
          </p:cNvPr>
          <p:cNvSpPr txBox="1"/>
          <p:nvPr/>
        </p:nvSpPr>
        <p:spPr>
          <a:xfrm>
            <a:off x="0" y="0"/>
            <a:ext cx="1392865" cy="72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D3C63B-4111-7327-DD6B-267B242C7D00}"/>
                  </a:ext>
                </a:extLst>
              </p:cNvPr>
              <p:cNvSpPr txBox="1"/>
              <p:nvPr/>
            </p:nvSpPr>
            <p:spPr>
              <a:xfrm>
                <a:off x="0" y="360900"/>
                <a:ext cx="6096000" cy="1325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sSup>
                                      <m:sSupPr>
                                        <m:ctrlPr>
                                          <a:rPr lang="en-US" sz="44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D3C63B-4111-7327-DD6B-267B242C7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0900"/>
                <a:ext cx="6096000" cy="1325491"/>
              </a:xfrm>
              <a:prstGeom prst="rect">
                <a:avLst/>
              </a:prstGeom>
              <a:blipFill>
                <a:blip r:embed="rId2"/>
                <a:stretch>
                  <a:fillRect l="-3300" b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0B4BFA-3F8A-CF10-C7A5-E101A97805BA}"/>
              </a:ext>
            </a:extLst>
          </p:cNvPr>
          <p:cNvCxnSpPr>
            <a:cxnSpLocks/>
          </p:cNvCxnSpPr>
          <p:nvPr/>
        </p:nvCxnSpPr>
        <p:spPr>
          <a:xfrm>
            <a:off x="0" y="3107038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2E8C79-60BD-FD4C-7A03-1F9A2A5366E5}"/>
                  </a:ext>
                </a:extLst>
              </p:cNvPr>
              <p:cNvSpPr txBox="1"/>
              <p:nvPr/>
            </p:nvSpPr>
            <p:spPr>
              <a:xfrm>
                <a:off x="0" y="3202195"/>
                <a:ext cx="6443330" cy="1325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sSup>
                                      <m:sSupPr>
                                        <m:ctrlPr>
                                          <a:rPr lang="en-US" sz="44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2E8C79-60BD-FD4C-7A03-1F9A2A536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2195"/>
                <a:ext cx="6443330" cy="1325491"/>
              </a:xfrm>
              <a:prstGeom prst="rect">
                <a:avLst/>
              </a:prstGeom>
              <a:blipFill>
                <a:blip r:embed="rId3"/>
                <a:stretch>
                  <a:fillRect l="-3122" b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5BE0811-B537-768B-6E48-9E36F517E039}"/>
              </a:ext>
            </a:extLst>
          </p:cNvPr>
          <p:cNvGrpSpPr/>
          <p:nvPr/>
        </p:nvGrpSpPr>
        <p:grpSpPr>
          <a:xfrm>
            <a:off x="315882" y="1973633"/>
            <a:ext cx="1570680" cy="687600"/>
            <a:chOff x="315882" y="1973633"/>
            <a:chExt cx="1570680" cy="68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355CD5-3BB8-1E70-8C2E-48A23E9C7C36}"/>
                    </a:ext>
                  </a:extLst>
                </p14:cNvPr>
                <p14:cNvContentPartPr/>
                <p14:nvPr/>
              </p14:nvContentPartPr>
              <p14:xfrm>
                <a:off x="388602" y="2294393"/>
                <a:ext cx="140400" cy="366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355CD5-3BB8-1E70-8C2E-48A23E9C7C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0602" y="2276393"/>
                  <a:ext cx="1760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C23BF21-1B2D-5069-59D6-2C670429BE1F}"/>
                    </a:ext>
                  </a:extLst>
                </p14:cNvPr>
                <p14:cNvContentPartPr/>
                <p14:nvPr/>
              </p14:nvContentPartPr>
              <p14:xfrm>
                <a:off x="315882" y="2348753"/>
                <a:ext cx="370080" cy="287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C23BF21-1B2D-5069-59D6-2C670429BE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7882" y="2331113"/>
                  <a:ext cx="405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1E3E7F-465C-515A-1B2E-3A13612C8EC9}"/>
                    </a:ext>
                  </a:extLst>
                </p14:cNvPr>
                <p14:cNvContentPartPr/>
                <p14:nvPr/>
              </p14:nvContentPartPr>
              <p14:xfrm>
                <a:off x="754722" y="2342633"/>
                <a:ext cx="167400" cy="6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1E3E7F-465C-515A-1B2E-3A13612C8E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7082" y="2324993"/>
                  <a:ext cx="203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C24E6B-8FA1-B046-89E5-4B22B24336C9}"/>
                    </a:ext>
                  </a:extLst>
                </p14:cNvPr>
                <p14:cNvContentPartPr/>
                <p14:nvPr/>
              </p14:nvContentPartPr>
              <p14:xfrm>
                <a:off x="824922" y="2480153"/>
                <a:ext cx="190080" cy="13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C24E6B-8FA1-B046-89E5-4B22B24336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7282" y="2462513"/>
                  <a:ext cx="22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72E1FC-2BA2-49AF-870B-3FA06ABDDF76}"/>
                    </a:ext>
                  </a:extLst>
                </p14:cNvPr>
                <p14:cNvContentPartPr/>
                <p14:nvPr/>
              </p14:nvContentPartPr>
              <p14:xfrm>
                <a:off x="1111842" y="1973633"/>
                <a:ext cx="774720" cy="667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72E1FC-2BA2-49AF-870B-3FA06ABDDF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3842" y="1955633"/>
                  <a:ext cx="81036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2D601F-E2A7-8969-5684-432BA86FDFAA}"/>
                    </a:ext>
                  </a:extLst>
                </p14:cNvPr>
                <p14:cNvContentPartPr/>
                <p14:nvPr/>
              </p14:nvContentPartPr>
              <p14:xfrm>
                <a:off x="1589202" y="2255873"/>
                <a:ext cx="48600" cy="267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2D601F-E2A7-8969-5684-432BA86FDF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71562" y="2238233"/>
                  <a:ext cx="842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614617-CA75-19F8-81BC-1E8E91B3DC37}"/>
                    </a:ext>
                  </a:extLst>
                </p14:cNvPr>
                <p14:cNvContentPartPr/>
                <p14:nvPr/>
              </p14:nvContentPartPr>
              <p14:xfrm>
                <a:off x="1490202" y="2313113"/>
                <a:ext cx="276120" cy="157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614617-CA75-19F8-81BC-1E8E91B3DC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72202" y="2295473"/>
                  <a:ext cx="311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468824-60BE-CBEC-C214-91C55DD43735}"/>
                    </a:ext>
                  </a:extLst>
                </p14:cNvPr>
                <p14:cNvContentPartPr/>
                <p14:nvPr/>
              </p14:nvContentPartPr>
              <p14:xfrm>
                <a:off x="1655082" y="2177753"/>
                <a:ext cx="2160" cy="3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468824-60BE-CBEC-C214-91C55DD437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37442" y="2159753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1BC94A3-DE78-95D9-7906-EFDEA02F9184}"/>
                    </a:ext>
                  </a:extLst>
                </p14:cNvPr>
                <p14:cNvContentPartPr/>
                <p14:nvPr/>
              </p14:nvContentPartPr>
              <p14:xfrm>
                <a:off x="1655082" y="2131313"/>
                <a:ext cx="223560" cy="13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1BC94A3-DE78-95D9-7906-EFDEA02F91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37442" y="2113673"/>
                  <a:ext cx="25920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2E7FE9-1240-5CCD-88D7-A718BB6580D1}"/>
              </a:ext>
            </a:extLst>
          </p:cNvPr>
          <p:cNvGrpSpPr/>
          <p:nvPr/>
        </p:nvGrpSpPr>
        <p:grpSpPr>
          <a:xfrm>
            <a:off x="7030962" y="140873"/>
            <a:ext cx="446400" cy="337680"/>
            <a:chOff x="7030962" y="140873"/>
            <a:chExt cx="44640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9D7B71-644E-7480-0096-E8A3B1E040A7}"/>
                    </a:ext>
                  </a:extLst>
                </p14:cNvPr>
                <p14:cNvContentPartPr/>
                <p14:nvPr/>
              </p14:nvContentPartPr>
              <p14:xfrm>
                <a:off x="7063002" y="140873"/>
                <a:ext cx="141120" cy="241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9D7B71-644E-7480-0096-E8A3B1E040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45002" y="123233"/>
                  <a:ext cx="176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ED1E06D-8A17-82DE-186E-EB72D15321BE}"/>
                    </a:ext>
                  </a:extLst>
                </p14:cNvPr>
                <p14:cNvContentPartPr/>
                <p14:nvPr/>
              </p14:nvContentPartPr>
              <p14:xfrm>
                <a:off x="7284042" y="240233"/>
                <a:ext cx="50760" cy="131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ED1E06D-8A17-82DE-186E-EB72D15321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66402" y="222233"/>
                  <a:ext cx="86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32E31F-4EEA-A001-8C42-404D2AE99D01}"/>
                    </a:ext>
                  </a:extLst>
                </p14:cNvPr>
                <p14:cNvContentPartPr/>
                <p14:nvPr/>
              </p14:nvContentPartPr>
              <p14:xfrm>
                <a:off x="7266762" y="240233"/>
                <a:ext cx="96480" cy="141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32E31F-4EEA-A001-8C42-404D2AE99D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49122" y="222233"/>
                  <a:ext cx="132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C327967-AB3A-EFD9-8B52-CF5FF0FB5A3F}"/>
                    </a:ext>
                  </a:extLst>
                </p14:cNvPr>
                <p14:cNvContentPartPr/>
                <p14:nvPr/>
              </p14:nvContentPartPr>
              <p14:xfrm>
                <a:off x="7030962" y="459473"/>
                <a:ext cx="446400" cy="19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C327967-AB3A-EFD9-8B52-CF5FF0FB5A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12962" y="441833"/>
                  <a:ext cx="48204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C37246-021E-C650-4A01-7085CD105EB3}"/>
                  </a:ext>
                </a:extLst>
              </p14:cNvPr>
              <p14:cNvContentPartPr/>
              <p14:nvPr/>
            </p14:nvContentPartPr>
            <p14:xfrm>
              <a:off x="6918642" y="889313"/>
              <a:ext cx="1409760" cy="12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C37246-021E-C650-4A01-7085CD105EB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00642" y="871673"/>
                <a:ext cx="1445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9F38ED9-D74F-2E2E-2F01-CF18A2A4A089}"/>
                  </a:ext>
                </a:extLst>
              </p14:cNvPr>
              <p14:cNvContentPartPr/>
              <p14:nvPr/>
            </p14:nvContentPartPr>
            <p14:xfrm>
              <a:off x="5818122" y="686633"/>
              <a:ext cx="149040" cy="24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9F38ED9-D74F-2E2E-2F01-CF18A2A4A08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00122" y="668633"/>
                <a:ext cx="1846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F2BA57F2-4338-CE4E-6E6D-35216D27FA01}"/>
              </a:ext>
            </a:extLst>
          </p:cNvPr>
          <p:cNvGrpSpPr/>
          <p:nvPr/>
        </p:nvGrpSpPr>
        <p:grpSpPr>
          <a:xfrm>
            <a:off x="6217002" y="294233"/>
            <a:ext cx="387000" cy="431280"/>
            <a:chOff x="6217002" y="294233"/>
            <a:chExt cx="38700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9F8DFF-690A-806F-CEAE-4D7663D11B62}"/>
                    </a:ext>
                  </a:extLst>
                </p14:cNvPr>
                <p14:cNvContentPartPr/>
                <p14:nvPr/>
              </p14:nvContentPartPr>
              <p14:xfrm>
                <a:off x="6217002" y="294233"/>
                <a:ext cx="151200" cy="431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9F8DFF-690A-806F-CEAE-4D7663D11B6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99362" y="276233"/>
                  <a:ext cx="1868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899B007-B03E-B568-9A32-54FA67BBA4FA}"/>
                    </a:ext>
                  </a:extLst>
                </p14:cNvPr>
                <p14:cNvContentPartPr/>
                <p14:nvPr/>
              </p14:nvContentPartPr>
              <p14:xfrm>
                <a:off x="6424362" y="626873"/>
                <a:ext cx="3600" cy="51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899B007-B03E-B568-9A32-54FA67BBA4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06362" y="609233"/>
                  <a:ext cx="39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D72B6B-70F5-EB51-ED1E-5812622A94BC}"/>
                    </a:ext>
                  </a:extLst>
                </p14:cNvPr>
                <p14:cNvContentPartPr/>
                <p14:nvPr/>
              </p14:nvContentPartPr>
              <p14:xfrm>
                <a:off x="6412842" y="452633"/>
                <a:ext cx="5400" cy="16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D72B6B-70F5-EB51-ED1E-5812622A94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95202" y="434633"/>
                  <a:ext cx="41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3A7B80-35AE-38A3-23B0-D4B74D79ABE4}"/>
                    </a:ext>
                  </a:extLst>
                </p14:cNvPr>
                <p14:cNvContentPartPr/>
                <p14:nvPr/>
              </p14:nvContentPartPr>
              <p14:xfrm>
                <a:off x="6481242" y="604913"/>
                <a:ext cx="122760" cy="110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3A7B80-35AE-38A3-23B0-D4B74D79AB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63602" y="586913"/>
                  <a:ext cx="1584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B2CCBE5-A301-E344-0FB9-43DEA917D5D2}"/>
              </a:ext>
            </a:extLst>
          </p:cNvPr>
          <p:cNvGrpSpPr/>
          <p:nvPr/>
        </p:nvGrpSpPr>
        <p:grpSpPr>
          <a:xfrm>
            <a:off x="5923602" y="847913"/>
            <a:ext cx="777600" cy="216720"/>
            <a:chOff x="5923602" y="847913"/>
            <a:chExt cx="77760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7F93CF-BDD0-BC94-5C4A-11BA0D0B21E2}"/>
                    </a:ext>
                  </a:extLst>
                </p14:cNvPr>
                <p14:cNvContentPartPr/>
                <p14:nvPr/>
              </p14:nvContentPartPr>
              <p14:xfrm>
                <a:off x="5923602" y="860873"/>
                <a:ext cx="126720" cy="7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7F93CF-BDD0-BC94-5C4A-11BA0D0B21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05962" y="842873"/>
                  <a:ext cx="162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E879E36-C968-95BB-78BE-6F9A5B934C29}"/>
                    </a:ext>
                  </a:extLst>
                </p14:cNvPr>
                <p14:cNvContentPartPr/>
                <p14:nvPr/>
              </p14:nvContentPartPr>
              <p14:xfrm>
                <a:off x="6210882" y="847913"/>
                <a:ext cx="90360" cy="216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E879E36-C968-95BB-78BE-6F9A5B934C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92882" y="829913"/>
                  <a:ext cx="126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942974-E82E-5BC7-6D88-305F27E65571}"/>
                    </a:ext>
                  </a:extLst>
                </p14:cNvPr>
                <p14:cNvContentPartPr/>
                <p14:nvPr/>
              </p14:nvContentPartPr>
              <p14:xfrm>
                <a:off x="6194682" y="865193"/>
                <a:ext cx="154440" cy="183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942974-E82E-5BC7-6D88-305F27E655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76682" y="847193"/>
                  <a:ext cx="190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A1BFC4-AEEB-02D0-EBAD-ED1BD8F76B99}"/>
                    </a:ext>
                  </a:extLst>
                </p14:cNvPr>
                <p14:cNvContentPartPr/>
                <p14:nvPr/>
              </p14:nvContentPartPr>
              <p14:xfrm>
                <a:off x="6334002" y="950513"/>
                <a:ext cx="85680" cy="15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A1BFC4-AEEB-02D0-EBAD-ED1BD8F76B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16002" y="932513"/>
                  <a:ext cx="121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7E8572-9903-ADA7-C884-B4A7CD85A387}"/>
                    </a:ext>
                  </a:extLst>
                </p14:cNvPr>
                <p14:cNvContentPartPr/>
                <p14:nvPr/>
              </p14:nvContentPartPr>
              <p14:xfrm>
                <a:off x="6412842" y="890393"/>
                <a:ext cx="38880" cy="128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7E8572-9903-ADA7-C884-B4A7CD85A3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95202" y="872753"/>
                  <a:ext cx="7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19A79F-3483-9607-27B9-2A01A815CB7F}"/>
                    </a:ext>
                  </a:extLst>
                </p14:cNvPr>
                <p14:cNvContentPartPr/>
                <p14:nvPr/>
              </p14:nvContentPartPr>
              <p14:xfrm>
                <a:off x="6525162" y="881753"/>
                <a:ext cx="75600" cy="119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19A79F-3483-9607-27B9-2A01A815CB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07522" y="864113"/>
                  <a:ext cx="111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7A6CAD-1C6D-3EAB-000E-F7EEA98AB234}"/>
                    </a:ext>
                  </a:extLst>
                </p14:cNvPr>
                <p14:cNvContentPartPr/>
                <p14:nvPr/>
              </p14:nvContentPartPr>
              <p14:xfrm>
                <a:off x="6617682" y="863393"/>
                <a:ext cx="83520" cy="118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7A6CAD-1C6D-3EAB-000E-F7EEA98AB2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00042" y="845753"/>
                  <a:ext cx="1191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A0D7414-7071-378D-6A6A-223ABCE072C6}"/>
              </a:ext>
            </a:extLst>
          </p:cNvPr>
          <p:cNvGrpSpPr/>
          <p:nvPr/>
        </p:nvGrpSpPr>
        <p:grpSpPr>
          <a:xfrm>
            <a:off x="7626402" y="205313"/>
            <a:ext cx="581040" cy="307080"/>
            <a:chOff x="7626402" y="205313"/>
            <a:chExt cx="58104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7F7C5DE-1E87-B652-9DDC-C08E057E1C56}"/>
                    </a:ext>
                  </a:extLst>
                </p14:cNvPr>
                <p14:cNvContentPartPr/>
                <p14:nvPr/>
              </p14:nvContentPartPr>
              <p14:xfrm>
                <a:off x="7626402" y="444353"/>
                <a:ext cx="123840" cy="11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7F7C5DE-1E87-B652-9DDC-C08E057E1C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08402" y="426713"/>
                  <a:ext cx="159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34F7A68-B750-66CF-C02E-4950F7CAFC08}"/>
                    </a:ext>
                  </a:extLst>
                </p14:cNvPr>
                <p14:cNvContentPartPr/>
                <p14:nvPr/>
              </p14:nvContentPartPr>
              <p14:xfrm>
                <a:off x="7936362" y="205313"/>
                <a:ext cx="187920" cy="197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34F7A68-B750-66CF-C02E-4950F7CAFC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18722" y="187673"/>
                  <a:ext cx="223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4407D7-AE76-EF12-D049-A9FBFA992338}"/>
                    </a:ext>
                  </a:extLst>
                </p14:cNvPr>
                <p14:cNvContentPartPr/>
                <p14:nvPr/>
              </p14:nvContentPartPr>
              <p14:xfrm>
                <a:off x="7926282" y="472073"/>
                <a:ext cx="281160" cy="40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4407D7-AE76-EF12-D049-A9FBFA9923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08642" y="454433"/>
                  <a:ext cx="31680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F72A902-01F6-B4A3-65BF-8CE5DFD01295}"/>
                  </a:ext>
                </a:extLst>
              </p14:cNvPr>
              <p14:cNvContentPartPr/>
              <p14:nvPr/>
            </p14:nvContentPartPr>
            <p14:xfrm>
              <a:off x="7003242" y="1060673"/>
              <a:ext cx="959040" cy="384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F72A902-01F6-B4A3-65BF-8CE5DFD0129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85602" y="1042673"/>
                <a:ext cx="99468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64ACF808-C09B-47E6-DFCB-38EB05369541}"/>
              </a:ext>
            </a:extLst>
          </p:cNvPr>
          <p:cNvGrpSpPr/>
          <p:nvPr/>
        </p:nvGrpSpPr>
        <p:grpSpPr>
          <a:xfrm>
            <a:off x="7178202" y="1111073"/>
            <a:ext cx="676440" cy="441720"/>
            <a:chOff x="7178202" y="1111073"/>
            <a:chExt cx="67644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6703A9C-7CB3-605D-21D3-8805AAF59DCF}"/>
                    </a:ext>
                  </a:extLst>
                </p14:cNvPr>
                <p14:cNvContentPartPr/>
                <p14:nvPr/>
              </p14:nvContentPartPr>
              <p14:xfrm>
                <a:off x="7178202" y="1151753"/>
                <a:ext cx="84240" cy="123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6703A9C-7CB3-605D-21D3-8805AAF59D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60562" y="1134113"/>
                  <a:ext cx="119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06C959-0D72-94B6-4B51-BC6209E3B3B9}"/>
                    </a:ext>
                  </a:extLst>
                </p14:cNvPr>
                <p14:cNvContentPartPr/>
                <p14:nvPr/>
              </p14:nvContentPartPr>
              <p14:xfrm>
                <a:off x="7295562" y="1203233"/>
                <a:ext cx="29520" cy="65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06C959-0D72-94B6-4B51-BC6209E3B3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77562" y="1185593"/>
                  <a:ext cx="65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F1EEF5-BBF8-A6C3-740E-EABD79C7ECDC}"/>
                    </a:ext>
                  </a:extLst>
                </p14:cNvPr>
                <p14:cNvContentPartPr/>
                <p14:nvPr/>
              </p14:nvContentPartPr>
              <p14:xfrm>
                <a:off x="7285842" y="1197473"/>
                <a:ext cx="72720" cy="75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F1EEF5-BBF8-A6C3-740E-EABD79C7EC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67842" y="1179473"/>
                  <a:ext cx="108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346E74D-39A3-92CF-EE65-F8A9A8D3B56C}"/>
                    </a:ext>
                  </a:extLst>
                </p14:cNvPr>
                <p14:cNvContentPartPr/>
                <p14:nvPr/>
              </p14:nvContentPartPr>
              <p14:xfrm>
                <a:off x="7364682" y="1111073"/>
                <a:ext cx="74520" cy="96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346E74D-39A3-92CF-EE65-F8A9A8D3B5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46682" y="1093433"/>
                  <a:ext cx="110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806476-7A08-EB0B-C5B2-28463A2CCBB8}"/>
                    </a:ext>
                  </a:extLst>
                </p14:cNvPr>
                <p14:cNvContentPartPr/>
                <p14:nvPr/>
              </p14:nvContentPartPr>
              <p14:xfrm>
                <a:off x="7594362" y="1221593"/>
                <a:ext cx="7560" cy="115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806476-7A08-EB0B-C5B2-28463A2CCBB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76362" y="1203953"/>
                  <a:ext cx="43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3BFD59-2ADD-DCDC-C9FC-D5C2A845D6A3}"/>
                    </a:ext>
                  </a:extLst>
                </p14:cNvPr>
                <p14:cNvContentPartPr/>
                <p14:nvPr/>
              </p14:nvContentPartPr>
              <p14:xfrm>
                <a:off x="7551162" y="1286033"/>
                <a:ext cx="99720" cy="10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3BFD59-2ADD-DCDC-C9FC-D5C2A845D6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33162" y="1268033"/>
                  <a:ext cx="135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D2F211-B598-F3AC-E1C5-C1355304D7B6}"/>
                    </a:ext>
                  </a:extLst>
                </p14:cNvPr>
                <p14:cNvContentPartPr/>
                <p14:nvPr/>
              </p14:nvContentPartPr>
              <p14:xfrm>
                <a:off x="7741602" y="1127273"/>
                <a:ext cx="15120" cy="126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D2F211-B598-F3AC-E1C5-C1355304D7B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23962" y="1109273"/>
                  <a:ext cx="50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38B58F-E998-30A2-4320-ECE0FE111006}"/>
                    </a:ext>
                  </a:extLst>
                </p14:cNvPr>
                <p14:cNvContentPartPr/>
                <p14:nvPr/>
              </p14:nvContentPartPr>
              <p14:xfrm>
                <a:off x="7696962" y="1270193"/>
                <a:ext cx="125640" cy="18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38B58F-E998-30A2-4320-ECE0FE1110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78962" y="1252553"/>
                  <a:ext cx="161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750448B-68F7-5E2D-6461-0967AB4A40D8}"/>
                    </a:ext>
                  </a:extLst>
                </p14:cNvPr>
                <p14:cNvContentPartPr/>
                <p14:nvPr/>
              </p14:nvContentPartPr>
              <p14:xfrm>
                <a:off x="7708122" y="1340753"/>
                <a:ext cx="32400" cy="116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750448B-68F7-5E2D-6461-0967AB4A40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90482" y="1322753"/>
                  <a:ext cx="68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0788AC4-FEF8-AC24-241D-D616E8D07C99}"/>
                    </a:ext>
                  </a:extLst>
                </p14:cNvPr>
                <p14:cNvContentPartPr/>
                <p14:nvPr/>
              </p14:nvContentPartPr>
              <p14:xfrm>
                <a:off x="7701642" y="1345793"/>
                <a:ext cx="56520" cy="101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0788AC4-FEF8-AC24-241D-D616E8D07C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84002" y="1328153"/>
                  <a:ext cx="92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2EEE95E-B84E-402E-3E29-574DFC5BF6D0}"/>
                    </a:ext>
                  </a:extLst>
                </p14:cNvPr>
                <p14:cNvContentPartPr/>
                <p14:nvPr/>
              </p14:nvContentPartPr>
              <p14:xfrm>
                <a:off x="7766082" y="1326713"/>
                <a:ext cx="88560" cy="74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2EEE95E-B84E-402E-3E29-574DFC5BF6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48082" y="1309073"/>
                  <a:ext cx="124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23E075-B14F-2C05-7C2D-CFD9F1ED4067}"/>
                    </a:ext>
                  </a:extLst>
                </p14:cNvPr>
                <p14:cNvContentPartPr/>
                <p14:nvPr/>
              </p14:nvContentPartPr>
              <p14:xfrm>
                <a:off x="7187922" y="1331033"/>
                <a:ext cx="291240" cy="22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23E075-B14F-2C05-7C2D-CFD9F1ED40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69922" y="1313393"/>
                  <a:ext cx="326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D228E4E-24F6-DFF1-938E-146F63A5C76E}"/>
                    </a:ext>
                  </a:extLst>
                </p14:cNvPr>
                <p14:cNvContentPartPr/>
                <p14:nvPr/>
              </p14:nvContentPartPr>
              <p14:xfrm>
                <a:off x="7278282" y="1455593"/>
                <a:ext cx="30600" cy="97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D228E4E-24F6-DFF1-938E-146F63A5C76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60282" y="1437593"/>
                  <a:ext cx="66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57D78B9-49D3-AF07-0774-3BA33050C05E}"/>
                    </a:ext>
                  </a:extLst>
                </p14:cNvPr>
                <p14:cNvContentPartPr/>
                <p14:nvPr/>
              </p14:nvContentPartPr>
              <p14:xfrm>
                <a:off x="7260282" y="1451273"/>
                <a:ext cx="67680" cy="77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57D78B9-49D3-AF07-0774-3BA33050C05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42642" y="1433273"/>
                  <a:ext cx="103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50DE5E-C7E7-564D-6FDF-ED718D4B32C2}"/>
                    </a:ext>
                  </a:extLst>
                </p14:cNvPr>
                <p14:cNvContentPartPr/>
                <p14:nvPr/>
              </p14:nvContentPartPr>
              <p14:xfrm>
                <a:off x="7337682" y="1421393"/>
                <a:ext cx="65880" cy="60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50DE5E-C7E7-564D-6FDF-ED718D4B32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19682" y="1403753"/>
                  <a:ext cx="10152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083E74C-9712-F98E-3470-69C24252CC12}"/>
                  </a:ext>
                </a:extLst>
              </p14:cNvPr>
              <p14:cNvContentPartPr/>
              <p14:nvPr/>
            </p14:nvContentPartPr>
            <p14:xfrm>
              <a:off x="7295562" y="168953"/>
              <a:ext cx="59760" cy="151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083E74C-9712-F98E-3470-69C24252CC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77562" y="150953"/>
                <a:ext cx="954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5D000FC-7DC1-3993-9099-E6557C868B72}"/>
                  </a:ext>
                </a:extLst>
              </p14:cNvPr>
              <p14:cNvContentPartPr/>
              <p14:nvPr/>
            </p14:nvContentPartPr>
            <p14:xfrm>
              <a:off x="7340202" y="1107113"/>
              <a:ext cx="66600" cy="137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5D000FC-7DC1-3993-9099-E6557C868B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22562" y="1089113"/>
                <a:ext cx="1022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5F73CA3-F8C4-A072-DFDD-BAC325152763}"/>
                  </a:ext>
                </a:extLst>
              </p14:cNvPr>
              <p14:cNvContentPartPr/>
              <p14:nvPr/>
            </p14:nvContentPartPr>
            <p14:xfrm>
              <a:off x="7275042" y="1388633"/>
              <a:ext cx="63000" cy="213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5F73CA3-F8C4-A072-DFDD-BAC32515276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257042" y="1370633"/>
                <a:ext cx="986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4135244-DCB6-4047-31F1-BCDA4EBDBE6A}"/>
                  </a:ext>
                </a:extLst>
              </p14:cNvPr>
              <p14:cNvContentPartPr/>
              <p14:nvPr/>
            </p14:nvContentPartPr>
            <p14:xfrm>
              <a:off x="8569962" y="820913"/>
              <a:ext cx="177480" cy="118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4135244-DCB6-4047-31F1-BCDA4EBDBE6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551962" y="802913"/>
                <a:ext cx="213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70010F-95D3-23E6-1BA8-991E4BA99F16}"/>
                  </a:ext>
                </a:extLst>
              </p14:cNvPr>
              <p14:cNvContentPartPr/>
              <p14:nvPr/>
            </p14:nvContentPartPr>
            <p14:xfrm>
              <a:off x="8581482" y="949433"/>
              <a:ext cx="146160" cy="100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70010F-95D3-23E6-1BA8-991E4BA99F1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63842" y="931433"/>
                <a:ext cx="18180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91C434-2C8A-AE67-C405-9FF1DAA6EDBD}"/>
              </a:ext>
            </a:extLst>
          </p:cNvPr>
          <p:cNvGrpSpPr/>
          <p:nvPr/>
        </p:nvGrpSpPr>
        <p:grpSpPr>
          <a:xfrm>
            <a:off x="9072522" y="262553"/>
            <a:ext cx="1013040" cy="951120"/>
            <a:chOff x="9072522" y="262553"/>
            <a:chExt cx="1013040" cy="95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59C458B-31D9-D5FF-9AF3-882B3C2220A1}"/>
                    </a:ext>
                  </a:extLst>
                </p14:cNvPr>
                <p14:cNvContentPartPr/>
                <p14:nvPr/>
              </p14:nvContentPartPr>
              <p14:xfrm>
                <a:off x="9194922" y="262553"/>
                <a:ext cx="172080" cy="412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59C458B-31D9-D5FF-9AF3-882B3C2220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76922" y="244913"/>
                  <a:ext cx="2077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9A27C90-5E54-2955-299F-957CF7A647D9}"/>
                    </a:ext>
                  </a:extLst>
                </p14:cNvPr>
                <p14:cNvContentPartPr/>
                <p14:nvPr/>
              </p14:nvContentPartPr>
              <p14:xfrm>
                <a:off x="9432522" y="480353"/>
                <a:ext cx="155880" cy="15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9A27C90-5E54-2955-299F-957CF7A647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14522" y="462353"/>
                  <a:ext cx="191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F215389-8C0F-63D6-3B8F-7ABBFA0D52FF}"/>
                    </a:ext>
                  </a:extLst>
                </p14:cNvPr>
                <p14:cNvContentPartPr/>
                <p14:nvPr/>
              </p14:nvContentPartPr>
              <p14:xfrm>
                <a:off x="9690282" y="366953"/>
                <a:ext cx="185400" cy="220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215389-8C0F-63D6-3B8F-7ABBFA0D52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72282" y="348953"/>
                  <a:ext cx="221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0D6939-2B2C-73F5-9F65-C62B2BE174D7}"/>
                    </a:ext>
                  </a:extLst>
                </p14:cNvPr>
                <p14:cNvContentPartPr/>
                <p14:nvPr/>
              </p14:nvContentPartPr>
              <p14:xfrm>
                <a:off x="9072522" y="686993"/>
                <a:ext cx="1013040" cy="148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0D6939-2B2C-73F5-9F65-C62B2BE174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54882" y="668993"/>
                  <a:ext cx="1048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E459C84-7E3D-6B55-9020-577E6419B2F7}"/>
                    </a:ext>
                  </a:extLst>
                </p14:cNvPr>
                <p14:cNvContentPartPr/>
                <p14:nvPr/>
              </p14:nvContentPartPr>
              <p14:xfrm>
                <a:off x="9120762" y="906953"/>
                <a:ext cx="347040" cy="306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E459C84-7E3D-6B55-9020-577E6419B2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02762" y="889313"/>
                  <a:ext cx="382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3092F7-72A0-4FD8-1C4B-55CB1F3FB383}"/>
                    </a:ext>
                  </a:extLst>
                </p14:cNvPr>
                <p14:cNvContentPartPr/>
                <p14:nvPr/>
              </p14:nvContentPartPr>
              <p14:xfrm>
                <a:off x="9295722" y="1041593"/>
                <a:ext cx="160920" cy="87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3092F7-72A0-4FD8-1C4B-55CB1F3FB3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77722" y="1023953"/>
                  <a:ext cx="196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38412-B76B-A599-027F-E471687C4B7F}"/>
                    </a:ext>
                  </a:extLst>
                </p14:cNvPr>
                <p14:cNvContentPartPr/>
                <p14:nvPr/>
              </p14:nvContentPartPr>
              <p14:xfrm>
                <a:off x="9655362" y="1023233"/>
                <a:ext cx="70560" cy="4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38412-B76B-A599-027F-E471687C4B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37722" y="1005593"/>
                  <a:ext cx="106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FC3232-DB15-A0E7-8FF2-D332B1AE98C5}"/>
                    </a:ext>
                  </a:extLst>
                </p14:cNvPr>
                <p14:cNvContentPartPr/>
                <p14:nvPr/>
              </p14:nvContentPartPr>
              <p14:xfrm>
                <a:off x="9667962" y="950513"/>
                <a:ext cx="28080" cy="160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FC3232-DB15-A0E7-8FF2-D332B1AE98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49962" y="932513"/>
                  <a:ext cx="6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5AC4A9-1448-544F-C7C7-B0D545B706FD}"/>
                    </a:ext>
                  </a:extLst>
                </p14:cNvPr>
                <p14:cNvContentPartPr/>
                <p14:nvPr/>
              </p14:nvContentPartPr>
              <p14:xfrm>
                <a:off x="9839322" y="913793"/>
                <a:ext cx="107280" cy="183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5AC4A9-1448-544F-C7C7-B0D545B706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21682" y="895793"/>
                  <a:ext cx="14292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94A185C-DAEB-FC68-C569-85B261E0E668}"/>
              </a:ext>
            </a:extLst>
          </p:cNvPr>
          <p:cNvGrpSpPr/>
          <p:nvPr/>
        </p:nvGrpSpPr>
        <p:grpSpPr>
          <a:xfrm>
            <a:off x="10332882" y="78953"/>
            <a:ext cx="1257480" cy="1140120"/>
            <a:chOff x="10332882" y="78953"/>
            <a:chExt cx="1257480" cy="11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4E9164-45EE-03BC-A2F8-4407614D7C83}"/>
                    </a:ext>
                  </a:extLst>
                </p14:cNvPr>
                <p14:cNvContentPartPr/>
                <p14:nvPr/>
              </p14:nvContentPartPr>
              <p14:xfrm>
                <a:off x="10340802" y="611393"/>
                <a:ext cx="146160" cy="4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4E9164-45EE-03BC-A2F8-4407614D7C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23162" y="593393"/>
                  <a:ext cx="181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8949BF-F114-1DFF-03C9-511C92753912}"/>
                    </a:ext>
                  </a:extLst>
                </p14:cNvPr>
                <p14:cNvContentPartPr/>
                <p14:nvPr/>
              </p14:nvContentPartPr>
              <p14:xfrm>
                <a:off x="10332882" y="736673"/>
                <a:ext cx="180360" cy="17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8949BF-F114-1DFF-03C9-511C927539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14882" y="718673"/>
                  <a:ext cx="216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07837B6-6C15-C60C-F3C6-FDA5821A2A09}"/>
                    </a:ext>
                  </a:extLst>
                </p14:cNvPr>
                <p14:cNvContentPartPr/>
                <p14:nvPr/>
              </p14:nvContentPartPr>
              <p14:xfrm>
                <a:off x="10889802" y="181193"/>
                <a:ext cx="173520" cy="284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07837B6-6C15-C60C-F3C6-FDA5821A2A0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1802" y="163193"/>
                  <a:ext cx="209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0D9F01-D464-53C8-EE72-C8044C40D214}"/>
                    </a:ext>
                  </a:extLst>
                </p14:cNvPr>
                <p14:cNvContentPartPr/>
                <p14:nvPr/>
              </p14:nvContentPartPr>
              <p14:xfrm>
                <a:off x="10740042" y="501233"/>
                <a:ext cx="478800" cy="88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0D9F01-D464-53C8-EE72-C8044C40D21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22402" y="483233"/>
                  <a:ext cx="514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1454B0E-CA80-80D7-D507-3E4507B2405B}"/>
                    </a:ext>
                  </a:extLst>
                </p14:cNvPr>
                <p14:cNvContentPartPr/>
                <p14:nvPr/>
              </p14:nvContentPartPr>
              <p14:xfrm>
                <a:off x="10819962" y="643073"/>
                <a:ext cx="397440" cy="297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1454B0E-CA80-80D7-D507-3E4507B240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02322" y="625073"/>
                  <a:ext cx="433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72C52A-B665-40F8-E2E7-4E8FE74A7A8E}"/>
                    </a:ext>
                  </a:extLst>
                </p14:cNvPr>
                <p14:cNvContentPartPr/>
                <p14:nvPr/>
              </p14:nvContentPartPr>
              <p14:xfrm>
                <a:off x="11025882" y="802913"/>
                <a:ext cx="125640" cy="156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72C52A-B665-40F8-E2E7-4E8FE74A7A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07882" y="785273"/>
                  <a:ext cx="161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327470-03A8-5EB0-0F4A-A78C3405B08D}"/>
                    </a:ext>
                  </a:extLst>
                </p14:cNvPr>
                <p14:cNvContentPartPr/>
                <p14:nvPr/>
              </p14:nvContentPartPr>
              <p14:xfrm>
                <a:off x="10549242" y="78953"/>
                <a:ext cx="1041120" cy="1140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327470-03A8-5EB0-0F4A-A78C3405B08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31602" y="60953"/>
                  <a:ext cx="1076760" cy="11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5830E71-7AD6-92EC-BC03-31D264259850}"/>
              </a:ext>
            </a:extLst>
          </p:cNvPr>
          <p:cNvGrpSpPr/>
          <p:nvPr/>
        </p:nvGrpSpPr>
        <p:grpSpPr>
          <a:xfrm>
            <a:off x="287442" y="4652033"/>
            <a:ext cx="1435680" cy="777240"/>
            <a:chOff x="287442" y="4652033"/>
            <a:chExt cx="1435680" cy="77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56A84AA-D931-1281-3A60-998BCCCC4BCC}"/>
                    </a:ext>
                  </a:extLst>
                </p14:cNvPr>
                <p14:cNvContentPartPr/>
                <p14:nvPr/>
              </p14:nvContentPartPr>
              <p14:xfrm>
                <a:off x="337122" y="5041553"/>
                <a:ext cx="119160" cy="387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56A84AA-D931-1281-3A60-998BCCCC4B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9482" y="5023913"/>
                  <a:ext cx="1548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9462252-E246-9997-63EA-76CF40F27A2E}"/>
                    </a:ext>
                  </a:extLst>
                </p14:cNvPr>
                <p14:cNvContentPartPr/>
                <p14:nvPr/>
              </p14:nvContentPartPr>
              <p14:xfrm>
                <a:off x="287442" y="5062793"/>
                <a:ext cx="285120" cy="292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9462252-E246-9997-63EA-76CF40F27A2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9802" y="5044793"/>
                  <a:ext cx="320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803E57F-9436-77F8-8334-7F14AFC3715D}"/>
                    </a:ext>
                  </a:extLst>
                </p14:cNvPr>
                <p14:cNvContentPartPr/>
                <p14:nvPr/>
              </p14:nvContentPartPr>
              <p14:xfrm>
                <a:off x="604962" y="5149553"/>
                <a:ext cx="125280" cy="14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803E57F-9436-77F8-8334-7F14AFC371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7322" y="5131913"/>
                  <a:ext cx="160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D0C4362-6026-51BD-2601-2D0B9CF7BF18}"/>
                    </a:ext>
                  </a:extLst>
                </p14:cNvPr>
                <p14:cNvContentPartPr/>
                <p14:nvPr/>
              </p14:nvContentPartPr>
              <p14:xfrm>
                <a:off x="700002" y="5216513"/>
                <a:ext cx="82080" cy="44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D0C4362-6026-51BD-2601-2D0B9CF7BF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2362" y="5198873"/>
                  <a:ext cx="117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3EBC9E-382B-254D-FB77-B1FDE2E1D914}"/>
                    </a:ext>
                  </a:extLst>
                </p14:cNvPr>
                <p14:cNvContentPartPr/>
                <p14:nvPr/>
              </p14:nvContentPartPr>
              <p14:xfrm>
                <a:off x="886122" y="5062793"/>
                <a:ext cx="207720" cy="109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3EBC9E-382B-254D-FB77-B1FDE2E1D91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8122" y="5044793"/>
                  <a:ext cx="24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C4F169D-BC70-EE11-3F15-E9F434D53285}"/>
                    </a:ext>
                  </a:extLst>
                </p14:cNvPr>
                <p14:cNvContentPartPr/>
                <p14:nvPr/>
              </p14:nvContentPartPr>
              <p14:xfrm>
                <a:off x="1069002" y="4652033"/>
                <a:ext cx="565200" cy="522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C4F169D-BC70-EE11-3F15-E9F434D532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1362" y="4634393"/>
                  <a:ext cx="6008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7557B23-4012-2F1E-2F35-6137B982E57B}"/>
                    </a:ext>
                  </a:extLst>
                </p14:cNvPr>
                <p14:cNvContentPartPr/>
                <p14:nvPr/>
              </p14:nvContentPartPr>
              <p14:xfrm>
                <a:off x="1505322" y="4801073"/>
                <a:ext cx="12600" cy="254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7557B23-4012-2F1E-2F35-6137B982E57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87322" y="4783433"/>
                  <a:ext cx="48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588375-A9B2-AFDE-AD35-5A3F48A5259D}"/>
                    </a:ext>
                  </a:extLst>
                </p14:cNvPr>
                <p14:cNvContentPartPr/>
                <p14:nvPr/>
              </p14:nvContentPartPr>
              <p14:xfrm>
                <a:off x="1420722" y="4891433"/>
                <a:ext cx="220320" cy="110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588375-A9B2-AFDE-AD35-5A3F48A525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03082" y="4873433"/>
                  <a:ext cx="255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EE0F4D4-AC35-567F-B554-F9D50C0C8313}"/>
                    </a:ext>
                  </a:extLst>
                </p14:cNvPr>
                <p14:cNvContentPartPr/>
                <p14:nvPr/>
              </p14:nvContentPartPr>
              <p14:xfrm>
                <a:off x="1585962" y="4767593"/>
                <a:ext cx="137160" cy="78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EE0F4D4-AC35-567F-B554-F9D50C0C831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68322" y="4749953"/>
                  <a:ext cx="17280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C607106-15B1-BDBB-5CA7-B06C7D0467B2}"/>
                  </a:ext>
                </a:extLst>
              </p14:cNvPr>
              <p14:cNvContentPartPr/>
              <p14:nvPr/>
            </p14:nvContentPartPr>
            <p14:xfrm>
              <a:off x="6219882" y="3760673"/>
              <a:ext cx="164160" cy="295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C607106-15B1-BDBB-5CA7-B06C7D0467B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02242" y="3743033"/>
                <a:ext cx="199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EE43EBA-2CE0-9687-DC39-0BED7F8BD95F}"/>
                  </a:ext>
                </a:extLst>
              </p14:cNvPr>
              <p14:cNvContentPartPr/>
              <p14:nvPr/>
            </p14:nvContentPartPr>
            <p14:xfrm>
              <a:off x="6282882" y="3910073"/>
              <a:ext cx="111240" cy="129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EE43EBA-2CE0-9687-DC39-0BED7F8BD95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264882" y="3892073"/>
                <a:ext cx="1468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67D4049-5B67-CEF4-342F-2397056C6C72}"/>
              </a:ext>
            </a:extLst>
          </p:cNvPr>
          <p:cNvGrpSpPr/>
          <p:nvPr/>
        </p:nvGrpSpPr>
        <p:grpSpPr>
          <a:xfrm>
            <a:off x="6609402" y="3365753"/>
            <a:ext cx="498960" cy="498600"/>
            <a:chOff x="6609402" y="3365753"/>
            <a:chExt cx="49896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A5DE0ED-A093-A3C4-CDC8-B45313598C89}"/>
                    </a:ext>
                  </a:extLst>
                </p14:cNvPr>
                <p14:cNvContentPartPr/>
                <p14:nvPr/>
              </p14:nvContentPartPr>
              <p14:xfrm>
                <a:off x="6609402" y="3365753"/>
                <a:ext cx="201960" cy="498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A5DE0ED-A093-A3C4-CDC8-B45313598C8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91762" y="3347753"/>
                  <a:ext cx="2376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CF2E943-1840-23DC-3249-3E1F38ABE018}"/>
                    </a:ext>
                  </a:extLst>
                </p14:cNvPr>
                <p14:cNvContentPartPr/>
                <p14:nvPr/>
              </p14:nvContentPartPr>
              <p14:xfrm>
                <a:off x="6845922" y="3744113"/>
                <a:ext cx="11880" cy="96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CF2E943-1840-23DC-3249-3E1F38ABE01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28282" y="3726473"/>
                  <a:ext cx="47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5512CA5-EBED-9170-9959-95F94CB1BAB4}"/>
                    </a:ext>
                  </a:extLst>
                </p14:cNvPr>
                <p14:cNvContentPartPr/>
                <p14:nvPr/>
              </p14:nvContentPartPr>
              <p14:xfrm>
                <a:off x="6832962" y="3527393"/>
                <a:ext cx="3600" cy="41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5512CA5-EBED-9170-9959-95F94CB1BA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15322" y="3509753"/>
                  <a:ext cx="39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F9560A-3059-5CDC-F3E0-47A0B67BE28C}"/>
                    </a:ext>
                  </a:extLst>
                </p14:cNvPr>
                <p14:cNvContentPartPr/>
                <p14:nvPr/>
              </p14:nvContentPartPr>
              <p14:xfrm>
                <a:off x="6919002" y="3666353"/>
                <a:ext cx="189360" cy="159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F9560A-3059-5CDC-F3E0-47A0B67BE28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01362" y="3648713"/>
                  <a:ext cx="2250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2CED362-56D5-0A40-F9C4-F72717571E20}"/>
              </a:ext>
            </a:extLst>
          </p:cNvPr>
          <p:cNvGrpSpPr/>
          <p:nvPr/>
        </p:nvGrpSpPr>
        <p:grpSpPr>
          <a:xfrm>
            <a:off x="6505722" y="4011953"/>
            <a:ext cx="713520" cy="264600"/>
            <a:chOff x="6505722" y="4011953"/>
            <a:chExt cx="71352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33D7465-63D4-F2D0-F1C8-AACE0C2B66FC}"/>
                    </a:ext>
                  </a:extLst>
                </p14:cNvPr>
                <p14:cNvContentPartPr/>
                <p14:nvPr/>
              </p14:nvContentPartPr>
              <p14:xfrm>
                <a:off x="6576642" y="4011953"/>
                <a:ext cx="79200" cy="264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33D7465-63D4-F2D0-F1C8-AACE0C2B66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58642" y="3993953"/>
                  <a:ext cx="114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67B8EB8-5BA2-EB4A-4D50-5B3A598FA1D5}"/>
                    </a:ext>
                  </a:extLst>
                </p14:cNvPr>
                <p14:cNvContentPartPr/>
                <p14:nvPr/>
              </p14:nvContentPartPr>
              <p14:xfrm>
                <a:off x="6505722" y="4108073"/>
                <a:ext cx="186840" cy="141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67B8EB8-5BA2-EB4A-4D50-5B3A598FA1D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88082" y="4090433"/>
                  <a:ext cx="222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5CF3E6A-CAF3-3A3E-AD68-EABB27B5DF42}"/>
                    </a:ext>
                  </a:extLst>
                </p14:cNvPr>
                <p14:cNvContentPartPr/>
                <p14:nvPr/>
              </p14:nvContentPartPr>
              <p14:xfrm>
                <a:off x="6695442" y="4137953"/>
                <a:ext cx="101160" cy="10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5CF3E6A-CAF3-3A3E-AD68-EABB27B5DF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77802" y="4119953"/>
                  <a:ext cx="136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0D0DC5-36F9-A090-2B6F-2FF326062A3C}"/>
                    </a:ext>
                  </a:extLst>
                </p14:cNvPr>
                <p14:cNvContentPartPr/>
                <p14:nvPr/>
              </p14:nvContentPartPr>
              <p14:xfrm>
                <a:off x="6753042" y="4103753"/>
                <a:ext cx="82440" cy="92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0D0DC5-36F9-A090-2B6F-2FF326062A3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35402" y="4086113"/>
                  <a:ext cx="118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4FD5B59-34D5-840B-5E94-20E599F67086}"/>
                    </a:ext>
                  </a:extLst>
                </p14:cNvPr>
                <p14:cNvContentPartPr/>
                <p14:nvPr/>
              </p14:nvContentPartPr>
              <p14:xfrm>
                <a:off x="6913602" y="4130753"/>
                <a:ext cx="77760" cy="7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4FD5B59-34D5-840B-5E94-20E599F6708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95602" y="4113113"/>
                  <a:ext cx="11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47E4B0A-D83C-4FE5-83AD-863CD33BE571}"/>
                    </a:ext>
                  </a:extLst>
                </p14:cNvPr>
                <p14:cNvContentPartPr/>
                <p14:nvPr/>
              </p14:nvContentPartPr>
              <p14:xfrm>
                <a:off x="7053282" y="4064153"/>
                <a:ext cx="55800" cy="98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47E4B0A-D83C-4FE5-83AD-863CD33BE57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35282" y="4046153"/>
                  <a:ext cx="91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FD9B2F6-E3FC-E7AE-9343-186728906595}"/>
                    </a:ext>
                  </a:extLst>
                </p14:cNvPr>
                <p14:cNvContentPartPr/>
                <p14:nvPr/>
              </p14:nvContentPartPr>
              <p14:xfrm>
                <a:off x="7118802" y="4045073"/>
                <a:ext cx="100440" cy="108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FD9B2F6-E3FC-E7AE-9343-18672890659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01162" y="4027073"/>
                  <a:ext cx="1360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D61155F-AD09-DB58-9374-09003F10EC20}"/>
                  </a:ext>
                </a:extLst>
              </p14:cNvPr>
              <p14:cNvContentPartPr/>
              <p14:nvPr/>
            </p14:nvContentPartPr>
            <p14:xfrm>
              <a:off x="8685882" y="3476273"/>
              <a:ext cx="452880" cy="727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D61155F-AD09-DB58-9374-09003F10EC2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667882" y="3458273"/>
                <a:ext cx="48852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0188ED8-2F04-45F4-EA04-A0257AE5CC2A}"/>
              </a:ext>
            </a:extLst>
          </p:cNvPr>
          <p:cNvGrpSpPr/>
          <p:nvPr/>
        </p:nvGrpSpPr>
        <p:grpSpPr>
          <a:xfrm>
            <a:off x="7106562" y="581153"/>
            <a:ext cx="175320" cy="232920"/>
            <a:chOff x="7106562" y="581153"/>
            <a:chExt cx="17532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D502328-72CD-621A-600C-0F7D2E46857B}"/>
                    </a:ext>
                  </a:extLst>
                </p14:cNvPr>
                <p14:cNvContentPartPr/>
                <p14:nvPr/>
              </p14:nvContentPartPr>
              <p14:xfrm>
                <a:off x="7128522" y="581153"/>
                <a:ext cx="153360" cy="232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D502328-72CD-621A-600C-0F7D2E4685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10882" y="563153"/>
                  <a:ext cx="189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026885F-8752-E49A-DD37-B1DDD8A0FE5E}"/>
                    </a:ext>
                  </a:extLst>
                </p14:cNvPr>
                <p14:cNvContentPartPr/>
                <p14:nvPr/>
              </p14:nvContentPartPr>
              <p14:xfrm>
                <a:off x="7106562" y="613913"/>
                <a:ext cx="168840" cy="181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026885F-8752-E49A-DD37-B1DDD8A0FE5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88562" y="596273"/>
                  <a:ext cx="2044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372D119-C752-3147-254B-59F662EF1DF6}"/>
              </a:ext>
            </a:extLst>
          </p:cNvPr>
          <p:cNvGrpSpPr/>
          <p:nvPr/>
        </p:nvGrpSpPr>
        <p:grpSpPr>
          <a:xfrm>
            <a:off x="7997202" y="596633"/>
            <a:ext cx="139680" cy="131760"/>
            <a:chOff x="7997202" y="596633"/>
            <a:chExt cx="13968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1E9C804-CB6C-1C78-52F5-87EEAF8458C4}"/>
                    </a:ext>
                  </a:extLst>
                </p14:cNvPr>
                <p14:cNvContentPartPr/>
                <p14:nvPr/>
              </p14:nvContentPartPr>
              <p14:xfrm>
                <a:off x="7998642" y="601673"/>
                <a:ext cx="138240" cy="122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1E9C804-CB6C-1C78-52F5-87EEAF8458C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81002" y="583673"/>
                  <a:ext cx="173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8307A7E-D8A8-B4AC-D74B-14B6DC14D2FA}"/>
                    </a:ext>
                  </a:extLst>
                </p14:cNvPr>
                <p14:cNvContentPartPr/>
                <p14:nvPr/>
              </p14:nvContentPartPr>
              <p14:xfrm>
                <a:off x="7997202" y="596633"/>
                <a:ext cx="132120" cy="131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8307A7E-D8A8-B4AC-D74B-14B6DC14D2F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79202" y="578993"/>
                  <a:ext cx="16776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441B9B5-0D35-4E6D-3B89-BFFC93FC6BB5}"/>
                  </a:ext>
                </a:extLst>
              </p14:cNvPr>
              <p14:cNvContentPartPr/>
              <p14:nvPr/>
            </p14:nvContentPartPr>
            <p14:xfrm>
              <a:off x="7075242" y="659273"/>
              <a:ext cx="300960" cy="1767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441B9B5-0D35-4E6D-3B89-BFFC93FC6BB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57602" y="641633"/>
                <a:ext cx="33660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951E50B-A9E8-5C2B-45D2-59168D36F80B}"/>
              </a:ext>
            </a:extLst>
          </p:cNvPr>
          <p:cNvGrpSpPr/>
          <p:nvPr/>
        </p:nvGrpSpPr>
        <p:grpSpPr>
          <a:xfrm>
            <a:off x="7555842" y="3216353"/>
            <a:ext cx="1675800" cy="1408680"/>
            <a:chOff x="7555842" y="3216353"/>
            <a:chExt cx="1675800" cy="14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CE4B616-7F0A-D312-11F4-2B971FD229A2}"/>
                    </a:ext>
                  </a:extLst>
                </p14:cNvPr>
                <p14:cNvContentPartPr/>
                <p14:nvPr/>
              </p14:nvContentPartPr>
              <p14:xfrm>
                <a:off x="7688322" y="3257393"/>
                <a:ext cx="151560" cy="237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CE4B616-7F0A-D312-11F4-2B971FD229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70682" y="3239393"/>
                  <a:ext cx="187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527B8C1-2541-0C19-5A0F-C34E8C2C27C6}"/>
                    </a:ext>
                  </a:extLst>
                </p14:cNvPr>
                <p14:cNvContentPartPr/>
                <p14:nvPr/>
              </p14:nvContentPartPr>
              <p14:xfrm>
                <a:off x="7555842" y="3478793"/>
                <a:ext cx="598680" cy="74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527B8C1-2541-0C19-5A0F-C34E8C2C27C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38202" y="3461153"/>
                  <a:ext cx="634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3967FA7-BB67-B481-AB53-FC9F19E8C6A5}"/>
                    </a:ext>
                  </a:extLst>
                </p14:cNvPr>
                <p14:cNvContentPartPr/>
                <p14:nvPr/>
              </p14:nvContentPartPr>
              <p14:xfrm>
                <a:off x="7952202" y="3299153"/>
                <a:ext cx="55080" cy="142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3967FA7-BB67-B481-AB53-FC9F19E8C6A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34562" y="3281153"/>
                  <a:ext cx="90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3C0B4F5-3F10-31B8-B9A7-EA8B8D73803C}"/>
                    </a:ext>
                  </a:extLst>
                </p14:cNvPr>
                <p14:cNvContentPartPr/>
                <p14:nvPr/>
              </p14:nvContentPartPr>
              <p14:xfrm>
                <a:off x="7931322" y="3312113"/>
                <a:ext cx="46800" cy="161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3C0B4F5-3F10-31B8-B9A7-EA8B8D7380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13322" y="3294113"/>
                  <a:ext cx="82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C4ED02-F33A-44BE-D6F0-CEA52D28EFFE}"/>
                    </a:ext>
                  </a:extLst>
                </p14:cNvPr>
                <p14:cNvContentPartPr/>
                <p14:nvPr/>
              </p14:nvContentPartPr>
              <p14:xfrm>
                <a:off x="7788762" y="3639713"/>
                <a:ext cx="108000" cy="162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C4ED02-F33A-44BE-D6F0-CEA52D28EF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70762" y="3622073"/>
                  <a:ext cx="143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90EC545-22EE-44F8-F90E-C6880212C74A}"/>
                    </a:ext>
                  </a:extLst>
                </p14:cNvPr>
                <p14:cNvContentPartPr/>
                <p14:nvPr/>
              </p14:nvContentPartPr>
              <p14:xfrm>
                <a:off x="7757802" y="3647273"/>
                <a:ext cx="130680" cy="174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90EC545-22EE-44F8-F90E-C6880212C7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40162" y="3629633"/>
                  <a:ext cx="166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32F91E4-420E-A80B-5DCD-A369651EB0B6}"/>
                    </a:ext>
                  </a:extLst>
                </p14:cNvPr>
                <p14:cNvContentPartPr/>
                <p14:nvPr/>
              </p14:nvContentPartPr>
              <p14:xfrm>
                <a:off x="7915122" y="3280433"/>
                <a:ext cx="90720" cy="191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32F91E4-420E-A80B-5DCD-A369651EB0B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97122" y="3262433"/>
                  <a:ext cx="126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9C34B32-B758-948E-4B5E-E1F5B151E341}"/>
                    </a:ext>
                  </a:extLst>
                </p14:cNvPr>
                <p14:cNvContentPartPr/>
                <p14:nvPr/>
              </p14:nvContentPartPr>
              <p14:xfrm>
                <a:off x="7901082" y="3301673"/>
                <a:ext cx="95040" cy="181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9C34B32-B758-948E-4B5E-E1F5B151E34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83082" y="3284033"/>
                  <a:ext cx="130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37E8FEB-98DD-A746-225B-44848F3E758A}"/>
                    </a:ext>
                  </a:extLst>
                </p14:cNvPr>
                <p14:cNvContentPartPr/>
                <p14:nvPr/>
              </p14:nvContentPartPr>
              <p14:xfrm>
                <a:off x="8362242" y="3470153"/>
                <a:ext cx="163440" cy="5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37E8FEB-98DD-A746-225B-44848F3E75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44602" y="3452513"/>
                  <a:ext cx="19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3F567D9-756F-45C4-2AFA-58BEE6116CA2}"/>
                    </a:ext>
                  </a:extLst>
                </p14:cNvPr>
                <p14:cNvContentPartPr/>
                <p14:nvPr/>
              </p14:nvContentPartPr>
              <p14:xfrm>
                <a:off x="8748522" y="3216353"/>
                <a:ext cx="207360" cy="225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3F567D9-756F-45C4-2AFA-58BEE6116CA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0882" y="3198713"/>
                  <a:ext cx="243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581920F-CF25-9576-CD26-B2859793A17D}"/>
                    </a:ext>
                  </a:extLst>
                </p14:cNvPr>
                <p14:cNvContentPartPr/>
                <p14:nvPr/>
              </p14:nvContentPartPr>
              <p14:xfrm>
                <a:off x="8827002" y="3568433"/>
                <a:ext cx="128520" cy="188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581920F-CF25-9576-CD26-B2859793A1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09362" y="3550793"/>
                  <a:ext cx="164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7B20B1-B6E2-190B-101A-6FAD539F4893}"/>
                    </a:ext>
                  </a:extLst>
                </p14:cNvPr>
                <p14:cNvContentPartPr/>
                <p14:nvPr/>
              </p14:nvContentPartPr>
              <p14:xfrm>
                <a:off x="8817282" y="3599753"/>
                <a:ext cx="92160" cy="155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7B20B1-B6E2-190B-101A-6FAD539F489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99282" y="3582113"/>
                  <a:ext cx="127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F2D2D99-AF64-01CD-DF35-92EB9EAF9C1C}"/>
                    </a:ext>
                  </a:extLst>
                </p14:cNvPr>
                <p14:cNvContentPartPr/>
                <p14:nvPr/>
              </p14:nvContentPartPr>
              <p14:xfrm>
                <a:off x="7579602" y="3857873"/>
                <a:ext cx="1652040" cy="112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F2D2D99-AF64-01CD-DF35-92EB9EAF9C1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61962" y="3840233"/>
                  <a:ext cx="1687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3B9076A-A97B-9F0F-04C6-F907552676F0}"/>
                    </a:ext>
                  </a:extLst>
                </p14:cNvPr>
                <p14:cNvContentPartPr/>
                <p14:nvPr/>
              </p14:nvContentPartPr>
              <p14:xfrm>
                <a:off x="7624602" y="4013753"/>
                <a:ext cx="1449360" cy="557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3B9076A-A97B-9F0F-04C6-F907552676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06962" y="3995753"/>
                  <a:ext cx="148500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44893D4-4F45-6B2B-CAA5-8D2DCA831447}"/>
                    </a:ext>
                  </a:extLst>
                </p14:cNvPr>
                <p14:cNvContentPartPr/>
                <p14:nvPr/>
              </p14:nvContentPartPr>
              <p14:xfrm>
                <a:off x="7924482" y="4212833"/>
                <a:ext cx="103320" cy="155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44893D4-4F45-6B2B-CAA5-8D2DCA83144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06842" y="4194833"/>
                  <a:ext cx="138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A25C503-AD20-BA95-5E70-F9DBA5C02FED}"/>
                    </a:ext>
                  </a:extLst>
                </p14:cNvPr>
                <p14:cNvContentPartPr/>
                <p14:nvPr/>
              </p14:nvContentPartPr>
              <p14:xfrm>
                <a:off x="8063442" y="4269713"/>
                <a:ext cx="41760" cy="86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A25C503-AD20-BA95-5E70-F9DBA5C02F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45442" y="4252073"/>
                  <a:ext cx="77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C29E3D0-729F-D5E1-806D-79AFDCE3474B}"/>
                    </a:ext>
                  </a:extLst>
                </p14:cNvPr>
                <p14:cNvContentPartPr/>
                <p14:nvPr/>
              </p14:nvContentPartPr>
              <p14:xfrm>
                <a:off x="8037162" y="4271873"/>
                <a:ext cx="93960" cy="101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C29E3D0-729F-D5E1-806D-79AFDCE347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19162" y="4253873"/>
                  <a:ext cx="129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E16F849-0BA9-58ED-605B-3E577293E45D}"/>
                    </a:ext>
                  </a:extLst>
                </p14:cNvPr>
                <p14:cNvContentPartPr/>
                <p14:nvPr/>
              </p14:nvContentPartPr>
              <p14:xfrm>
                <a:off x="8146242" y="4189073"/>
                <a:ext cx="66240" cy="115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E16F849-0BA9-58ED-605B-3E577293E45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28602" y="4171073"/>
                  <a:ext cx="101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CC164E7-3238-9E10-28CF-EBEE4A4667EE}"/>
                    </a:ext>
                  </a:extLst>
                </p14:cNvPr>
                <p14:cNvContentPartPr/>
                <p14:nvPr/>
              </p14:nvContentPartPr>
              <p14:xfrm>
                <a:off x="7939242" y="4382033"/>
                <a:ext cx="321120" cy="54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CC164E7-3238-9E10-28CF-EBEE4A4667E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21602" y="4364033"/>
                  <a:ext cx="356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6677D06-F942-AECA-F56B-716A5F7F1DE5}"/>
                    </a:ext>
                  </a:extLst>
                </p14:cNvPr>
                <p14:cNvContentPartPr/>
                <p14:nvPr/>
              </p14:nvContentPartPr>
              <p14:xfrm>
                <a:off x="8071002" y="4523153"/>
                <a:ext cx="65880" cy="100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6677D06-F942-AECA-F56B-716A5F7F1DE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53362" y="4505153"/>
                  <a:ext cx="101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99E00A0-1A45-D0A2-150E-1BEF0BD5C352}"/>
                    </a:ext>
                  </a:extLst>
                </p14:cNvPr>
                <p14:cNvContentPartPr/>
                <p14:nvPr/>
              </p14:nvContentPartPr>
              <p14:xfrm>
                <a:off x="8040402" y="4514873"/>
                <a:ext cx="99720" cy="110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99E00A0-1A45-D0A2-150E-1BEF0BD5C35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22402" y="4497233"/>
                  <a:ext cx="135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DA9783F-06F9-11FA-A317-D61A953F9BA4}"/>
                    </a:ext>
                  </a:extLst>
                </p14:cNvPr>
                <p14:cNvContentPartPr/>
                <p14:nvPr/>
              </p14:nvContentPartPr>
              <p14:xfrm>
                <a:off x="8161002" y="4465553"/>
                <a:ext cx="55080" cy="85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DA9783F-06F9-11FA-A317-D61A953F9BA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43002" y="4447553"/>
                  <a:ext cx="9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89C173B-391E-86C8-055B-35D5E1172AE3}"/>
                    </a:ext>
                  </a:extLst>
                </p14:cNvPr>
                <p14:cNvContentPartPr/>
                <p14:nvPr/>
              </p14:nvContentPartPr>
              <p14:xfrm>
                <a:off x="8448282" y="4350713"/>
                <a:ext cx="119160" cy="13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89C173B-391E-86C8-055B-35D5E1172A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30282" y="4332713"/>
                  <a:ext cx="154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3957F99-D84E-C13E-9786-5E3752FB6CAB}"/>
                    </a:ext>
                  </a:extLst>
                </p14:cNvPr>
                <p14:cNvContentPartPr/>
                <p14:nvPr/>
              </p14:nvContentPartPr>
              <p14:xfrm>
                <a:off x="8491122" y="4293473"/>
                <a:ext cx="11880" cy="128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3957F99-D84E-C13E-9786-5E3752FB6CA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73122" y="4275473"/>
                  <a:ext cx="47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CCE5090-D525-7B33-2394-3A9C991B41C2}"/>
                    </a:ext>
                  </a:extLst>
                </p14:cNvPr>
                <p14:cNvContentPartPr/>
                <p14:nvPr/>
              </p14:nvContentPartPr>
              <p14:xfrm>
                <a:off x="8769042" y="4135073"/>
                <a:ext cx="360" cy="124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CCE5090-D525-7B33-2394-3A9C991B41C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51402" y="4117433"/>
                  <a:ext cx="36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2C0BCF4-7D38-EEFB-079B-925FC7C0B8AE}"/>
                    </a:ext>
                  </a:extLst>
                </p14:cNvPr>
                <p14:cNvContentPartPr/>
                <p14:nvPr/>
              </p14:nvContentPartPr>
              <p14:xfrm>
                <a:off x="8626482" y="4302113"/>
                <a:ext cx="297360" cy="320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2C0BCF4-7D38-EEFB-079B-925FC7C0B8A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08482" y="4284113"/>
                  <a:ext cx="333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6B79CEC-8914-A50E-D1C3-B6A9D77D5CF1}"/>
                    </a:ext>
                  </a:extLst>
                </p14:cNvPr>
                <p14:cNvContentPartPr/>
                <p14:nvPr/>
              </p14:nvContentPartPr>
              <p14:xfrm>
                <a:off x="8742042" y="4406513"/>
                <a:ext cx="48600" cy="127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6B79CEC-8914-A50E-D1C3-B6A9D77D5CF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24402" y="4388513"/>
                  <a:ext cx="84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3215FA7-1F91-F0C3-C697-CEE04718EB97}"/>
                    </a:ext>
                  </a:extLst>
                </p14:cNvPr>
                <p14:cNvContentPartPr/>
                <p14:nvPr/>
              </p14:nvContentPartPr>
              <p14:xfrm>
                <a:off x="8719362" y="4421993"/>
                <a:ext cx="77400" cy="101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3215FA7-1F91-F0C3-C697-CEE04718EB9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01362" y="4404353"/>
                  <a:ext cx="113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4D81E18-8688-370F-88AA-F2097331CC22}"/>
                    </a:ext>
                  </a:extLst>
                </p14:cNvPr>
                <p14:cNvContentPartPr/>
                <p14:nvPr/>
              </p14:nvContentPartPr>
              <p14:xfrm>
                <a:off x="8811522" y="4373393"/>
                <a:ext cx="66960" cy="66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4D81E18-8688-370F-88AA-F2097331CC2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93522" y="4355393"/>
                  <a:ext cx="10260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9D8B28D-3800-BE9C-C3CD-A93E34D5732D}"/>
                  </a:ext>
                </a:extLst>
              </p14:cNvPr>
              <p14:cNvContentPartPr/>
              <p14:nvPr/>
            </p14:nvContentPartPr>
            <p14:xfrm>
              <a:off x="7770762" y="3246233"/>
              <a:ext cx="218160" cy="47844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9D8B28D-3800-BE9C-C3CD-A93E34D5732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753122" y="3228593"/>
                <a:ext cx="25380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495A120-BB3B-FC8C-456B-963EEE4DDC83}"/>
                  </a:ext>
                </a:extLst>
              </p14:cNvPr>
              <p14:cNvContentPartPr/>
              <p14:nvPr/>
            </p14:nvContentPartPr>
            <p14:xfrm>
              <a:off x="8135082" y="4173593"/>
              <a:ext cx="28080" cy="37728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495A120-BB3B-FC8C-456B-963EEE4DDC8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117082" y="4155593"/>
                <a:ext cx="637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3D1D3B4-823C-E027-F3B0-7C081EE41E68}"/>
                  </a:ext>
                </a:extLst>
              </p14:cNvPr>
              <p14:cNvContentPartPr/>
              <p14:nvPr/>
            </p14:nvContentPartPr>
            <p14:xfrm>
              <a:off x="10157922" y="4777313"/>
              <a:ext cx="289080" cy="6588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3D1D3B4-823C-E027-F3B0-7C081EE41E6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139922" y="4759673"/>
                <a:ext cx="324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E817379-C650-0C51-EA67-6D308F86DD7F}"/>
                  </a:ext>
                </a:extLst>
              </p14:cNvPr>
              <p14:cNvContentPartPr/>
              <p14:nvPr/>
            </p14:nvContentPartPr>
            <p14:xfrm>
              <a:off x="7298802" y="4387073"/>
              <a:ext cx="194400" cy="252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E817379-C650-0C51-EA67-6D308F86DD7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280802" y="4369433"/>
                <a:ext cx="230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E843F443-EB14-948B-FFD8-6239F4C02D22}"/>
                  </a:ext>
                </a:extLst>
              </p14:cNvPr>
              <p14:cNvContentPartPr/>
              <p14:nvPr/>
            </p14:nvContentPartPr>
            <p14:xfrm>
              <a:off x="9678042" y="4096913"/>
              <a:ext cx="138240" cy="1296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E843F443-EB14-948B-FFD8-6239F4C02D2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660042" y="4078913"/>
                <a:ext cx="1738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17B2814-8443-C98A-9F7D-EDCB2A7B785A}"/>
              </a:ext>
            </a:extLst>
          </p:cNvPr>
          <p:cNvGrpSpPr/>
          <p:nvPr/>
        </p:nvGrpSpPr>
        <p:grpSpPr>
          <a:xfrm>
            <a:off x="9381402" y="3286193"/>
            <a:ext cx="2253600" cy="1985040"/>
            <a:chOff x="9381402" y="3286193"/>
            <a:chExt cx="2253600" cy="19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1F72EB6-F1C6-EB36-8E33-B5AF94E1B436}"/>
                    </a:ext>
                  </a:extLst>
                </p14:cNvPr>
                <p14:cNvContentPartPr/>
                <p14:nvPr/>
              </p14:nvContentPartPr>
              <p14:xfrm>
                <a:off x="9381402" y="3746633"/>
                <a:ext cx="162000" cy="13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1F72EB6-F1C6-EB36-8E33-B5AF94E1B43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63762" y="3728633"/>
                  <a:ext cx="197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193404-1CCA-885B-94E6-093EBA4493BB}"/>
                    </a:ext>
                  </a:extLst>
                </p14:cNvPr>
                <p14:cNvContentPartPr/>
                <p14:nvPr/>
              </p14:nvContentPartPr>
              <p14:xfrm>
                <a:off x="9404802" y="3929873"/>
                <a:ext cx="140400" cy="86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193404-1CCA-885B-94E6-093EBA4493B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87162" y="3912233"/>
                  <a:ext cx="176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737A771-9D6E-71DB-06EF-4D58A95580C4}"/>
                    </a:ext>
                  </a:extLst>
                </p14:cNvPr>
                <p14:cNvContentPartPr/>
                <p14:nvPr/>
              </p14:nvContentPartPr>
              <p14:xfrm>
                <a:off x="9891162" y="3309593"/>
                <a:ext cx="207360" cy="361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737A771-9D6E-71DB-06EF-4D58A95580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73522" y="3291593"/>
                  <a:ext cx="2430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6DC8521-7383-6B75-DB10-9F0C08F140DE}"/>
                    </a:ext>
                  </a:extLst>
                </p14:cNvPr>
                <p14:cNvContentPartPr/>
                <p14:nvPr/>
              </p14:nvContentPartPr>
              <p14:xfrm>
                <a:off x="10236402" y="3474113"/>
                <a:ext cx="153000" cy="9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6DC8521-7383-6B75-DB10-9F0C08F140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18762" y="3456113"/>
                  <a:ext cx="188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D2CAABF-E915-EE60-607E-7A8E0E80128E}"/>
                    </a:ext>
                  </a:extLst>
                </p14:cNvPr>
                <p14:cNvContentPartPr/>
                <p14:nvPr/>
              </p14:nvContentPartPr>
              <p14:xfrm>
                <a:off x="10494882" y="3286193"/>
                <a:ext cx="176400" cy="230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D2CAABF-E915-EE60-607E-7A8E0E80128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76882" y="3268193"/>
                  <a:ext cx="212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A365ED7-3E6E-1E73-0CAF-2AB16AD3FCF6}"/>
                    </a:ext>
                  </a:extLst>
                </p14:cNvPr>
                <p14:cNvContentPartPr/>
                <p14:nvPr/>
              </p14:nvContentPartPr>
              <p14:xfrm>
                <a:off x="9827082" y="3591833"/>
                <a:ext cx="1109160" cy="175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A365ED7-3E6E-1E73-0CAF-2AB16AD3FCF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809442" y="3573833"/>
                  <a:ext cx="1144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138AD7A-C695-7BE9-B524-0E93DE1DBAB4}"/>
                    </a:ext>
                  </a:extLst>
                </p14:cNvPr>
                <p14:cNvContentPartPr/>
                <p14:nvPr/>
              </p14:nvContentPartPr>
              <p14:xfrm>
                <a:off x="9937602" y="3866873"/>
                <a:ext cx="342720" cy="2984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138AD7A-C695-7BE9-B524-0E93DE1DBAB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19962" y="3848873"/>
                  <a:ext cx="378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DFEEDB8-F1B3-D1C2-195C-F44DFAC4140A}"/>
                    </a:ext>
                  </a:extLst>
                </p14:cNvPr>
                <p14:cNvContentPartPr/>
                <p14:nvPr/>
              </p14:nvContentPartPr>
              <p14:xfrm>
                <a:off x="10119042" y="3952553"/>
                <a:ext cx="159840" cy="1573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DFEEDB8-F1B3-D1C2-195C-F44DFAC4140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01042" y="3934913"/>
                  <a:ext cx="195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1CE348A-C65C-0C32-EBFA-D9D958B817D3}"/>
                    </a:ext>
                  </a:extLst>
                </p14:cNvPr>
                <p14:cNvContentPartPr/>
                <p14:nvPr/>
              </p14:nvContentPartPr>
              <p14:xfrm>
                <a:off x="10512522" y="3867953"/>
                <a:ext cx="22680" cy="141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1CE348A-C65C-0C32-EBFA-D9D958B817D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94882" y="3850313"/>
                  <a:ext cx="58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61A786D-A550-3EAC-61D1-0A3364CB155A}"/>
                    </a:ext>
                  </a:extLst>
                </p14:cNvPr>
                <p14:cNvContentPartPr/>
                <p14:nvPr/>
              </p14:nvContentPartPr>
              <p14:xfrm>
                <a:off x="10468962" y="3939593"/>
                <a:ext cx="71280" cy="3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61A786D-A550-3EAC-61D1-0A3364CB155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450962" y="3921953"/>
                  <a:ext cx="106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D397932-53EE-4E67-4850-672876DEAB59}"/>
                    </a:ext>
                  </a:extLst>
                </p14:cNvPr>
                <p14:cNvContentPartPr/>
                <p14:nvPr/>
              </p14:nvContentPartPr>
              <p14:xfrm>
                <a:off x="10632402" y="3796313"/>
                <a:ext cx="156960" cy="199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D397932-53EE-4E67-4850-672876DEAB5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14402" y="3778313"/>
                  <a:ext cx="192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207F6CC-69DC-46BC-D0CB-57AE7FAB7B58}"/>
                    </a:ext>
                  </a:extLst>
                </p14:cNvPr>
                <p14:cNvContentPartPr/>
                <p14:nvPr/>
              </p14:nvContentPartPr>
              <p14:xfrm>
                <a:off x="9758682" y="4780193"/>
                <a:ext cx="237600" cy="60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207F6CC-69DC-46BC-D0CB-57AE7FAB7B5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40682" y="4762193"/>
                  <a:ext cx="273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1F9AC7D-30A8-68AA-7821-1A86C15545A2}"/>
                    </a:ext>
                  </a:extLst>
                </p14:cNvPr>
                <p14:cNvContentPartPr/>
                <p14:nvPr/>
              </p14:nvContentPartPr>
              <p14:xfrm>
                <a:off x="9888282" y="4965233"/>
                <a:ext cx="141480" cy="248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1F9AC7D-30A8-68AA-7821-1A86C15545A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70282" y="4947593"/>
                  <a:ext cx="177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125FD6D-FC03-C849-86F1-5FDE92089C8B}"/>
                    </a:ext>
                  </a:extLst>
                </p14:cNvPr>
                <p14:cNvContentPartPr/>
                <p14:nvPr/>
              </p14:nvContentPartPr>
              <p14:xfrm>
                <a:off x="10679562" y="4301753"/>
                <a:ext cx="287280" cy="350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125FD6D-FC03-C849-86F1-5FDE92089C8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61922" y="4284113"/>
                  <a:ext cx="3229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6A9911B-D7E2-97BB-5C56-F8AAA3FC82DE}"/>
                    </a:ext>
                  </a:extLst>
                </p14:cNvPr>
                <p14:cNvContentPartPr/>
                <p14:nvPr/>
              </p14:nvContentPartPr>
              <p14:xfrm>
                <a:off x="10616922" y="4627193"/>
                <a:ext cx="716040" cy="173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6A9911B-D7E2-97BB-5C56-F8AAA3FC82D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99282" y="4609553"/>
                  <a:ext cx="751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F2328C0-7CC5-1B3D-75C7-6C64D7ED81C8}"/>
                    </a:ext>
                  </a:extLst>
                </p14:cNvPr>
                <p14:cNvContentPartPr/>
                <p14:nvPr/>
              </p14:nvContentPartPr>
              <p14:xfrm>
                <a:off x="10772442" y="4769753"/>
                <a:ext cx="537840" cy="359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F2328C0-7CC5-1B3D-75C7-6C64D7ED81C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54802" y="4752113"/>
                  <a:ext cx="5734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61FEC59-34A9-A4C0-F9CA-89555F04692E}"/>
                    </a:ext>
                  </a:extLst>
                </p14:cNvPr>
                <p14:cNvContentPartPr/>
                <p14:nvPr/>
              </p14:nvContentPartPr>
              <p14:xfrm>
                <a:off x="11032362" y="4890353"/>
                <a:ext cx="204480" cy="199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61FEC59-34A9-A4C0-F9CA-89555F04692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14362" y="4872713"/>
                  <a:ext cx="240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AC72715-678F-F95A-49B7-2DFBFEEE9A4D}"/>
                    </a:ext>
                  </a:extLst>
                </p14:cNvPr>
                <p14:cNvContentPartPr/>
                <p14:nvPr/>
              </p14:nvContentPartPr>
              <p14:xfrm>
                <a:off x="10022922" y="4151993"/>
                <a:ext cx="1612080" cy="1119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AC72715-678F-F95A-49B7-2DFBFEEE9A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04922" y="4134353"/>
                  <a:ext cx="1647720" cy="11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A3210D64-AC55-7A99-21FB-0E196A0544CE}"/>
                  </a:ext>
                </a:extLst>
              </p14:cNvPr>
              <p14:cNvContentPartPr/>
              <p14:nvPr/>
            </p14:nvContentPartPr>
            <p14:xfrm>
              <a:off x="2248722" y="4096913"/>
              <a:ext cx="207720" cy="2592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A3210D64-AC55-7A99-21FB-0E196A0544C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231082" y="4078913"/>
                <a:ext cx="24336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23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FF3EB7-AA33-5085-536E-B87DDD480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24" y="1142351"/>
            <a:ext cx="9552551" cy="328067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E82761-0627-B7F2-CB39-FCC3C6462552}"/>
                  </a:ext>
                </a:extLst>
              </p:cNvPr>
              <p:cNvSpPr txBox="1"/>
              <p:nvPr/>
            </p:nvSpPr>
            <p:spPr>
              <a:xfrm>
                <a:off x="0" y="0"/>
                <a:ext cx="4457700" cy="973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5)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𝒔𝒊𝒏𝒙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E82761-0627-B7F2-CB39-FCC3C6462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457700" cy="973343"/>
              </a:xfrm>
              <a:prstGeom prst="rect">
                <a:avLst/>
              </a:prstGeom>
              <a:blipFill>
                <a:blip r:embed="rId3"/>
                <a:stretch>
                  <a:fillRect l="-4514" t="-13125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EFF2845-DC36-D9B8-EE35-FBA23C8DCBEE}"/>
              </a:ext>
            </a:extLst>
          </p:cNvPr>
          <p:cNvGrpSpPr/>
          <p:nvPr/>
        </p:nvGrpSpPr>
        <p:grpSpPr>
          <a:xfrm>
            <a:off x="5637968" y="484103"/>
            <a:ext cx="820440" cy="304200"/>
            <a:chOff x="5637968" y="484103"/>
            <a:chExt cx="82044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530DC0-94F3-0ADA-6AEB-EC0476E3B04B}"/>
                    </a:ext>
                  </a:extLst>
                </p14:cNvPr>
                <p14:cNvContentPartPr/>
                <p14:nvPr/>
              </p14:nvContentPartPr>
              <p14:xfrm>
                <a:off x="5637968" y="489503"/>
                <a:ext cx="214920" cy="298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3530DC0-94F3-0ADA-6AEB-EC0476E3B0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20328" y="471503"/>
                  <a:ext cx="250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1F6F17-EBF7-8A1F-F411-ABC958DE0764}"/>
                    </a:ext>
                  </a:extLst>
                </p14:cNvPr>
                <p14:cNvContentPartPr/>
                <p14:nvPr/>
              </p14:nvContentPartPr>
              <p14:xfrm>
                <a:off x="5931728" y="660503"/>
                <a:ext cx="22680" cy="101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1F6F17-EBF7-8A1F-F411-ABC958DE07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14088" y="642863"/>
                  <a:ext cx="58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C38F8F-018E-5FB7-939F-8741894E8B31}"/>
                    </a:ext>
                  </a:extLst>
                </p14:cNvPr>
                <p14:cNvContentPartPr/>
                <p14:nvPr/>
              </p14:nvContentPartPr>
              <p14:xfrm>
                <a:off x="5917328" y="484103"/>
                <a:ext cx="10080" cy="31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C38F8F-018E-5FB7-939F-8741894E8B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99328" y="466103"/>
                  <a:ext cx="45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AA124E-F0DF-11BB-0B18-E425CD48DBE2}"/>
                    </a:ext>
                  </a:extLst>
                </p14:cNvPr>
                <p14:cNvContentPartPr/>
                <p14:nvPr/>
              </p14:nvContentPartPr>
              <p14:xfrm>
                <a:off x="6094448" y="621623"/>
                <a:ext cx="144000" cy="129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AA124E-F0DF-11BB-0B18-E425CD48DB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76448" y="603623"/>
                  <a:ext cx="179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2B733A-3C56-1248-22AA-6E4F69F30D0B}"/>
                    </a:ext>
                  </a:extLst>
                </p14:cNvPr>
                <p14:cNvContentPartPr/>
                <p14:nvPr/>
              </p14:nvContentPartPr>
              <p14:xfrm>
                <a:off x="6323768" y="543863"/>
                <a:ext cx="56160" cy="215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2B733A-3C56-1248-22AA-6E4F69F30D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05768" y="526223"/>
                  <a:ext cx="91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4BAE664-6608-9A71-0979-BF2ACFBB0CC0}"/>
                    </a:ext>
                  </a:extLst>
                </p14:cNvPr>
                <p14:cNvContentPartPr/>
                <p14:nvPr/>
              </p14:nvContentPartPr>
              <p14:xfrm>
                <a:off x="6254648" y="546743"/>
                <a:ext cx="203760" cy="191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4BAE664-6608-9A71-0979-BF2ACFBB0C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36648" y="528743"/>
                  <a:ext cx="23940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B264DD-6631-01C0-7BD4-A134829E5984}"/>
              </a:ext>
            </a:extLst>
          </p:cNvPr>
          <p:cNvGrpSpPr/>
          <p:nvPr/>
        </p:nvGrpSpPr>
        <p:grpSpPr>
          <a:xfrm>
            <a:off x="6777728" y="229583"/>
            <a:ext cx="3724200" cy="975600"/>
            <a:chOff x="6777728" y="229583"/>
            <a:chExt cx="3724200" cy="97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4480F3-B73D-FDAE-6E31-4DB4C9336BD7}"/>
                    </a:ext>
                  </a:extLst>
                </p14:cNvPr>
                <p14:cNvContentPartPr/>
                <p14:nvPr/>
              </p14:nvContentPartPr>
              <p14:xfrm>
                <a:off x="6777728" y="576263"/>
                <a:ext cx="95040" cy="152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4480F3-B73D-FDAE-6E31-4DB4C9336B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59728" y="558623"/>
                  <a:ext cx="130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0C4CA2-78B8-BADC-31AF-F2553FECBFC1}"/>
                    </a:ext>
                  </a:extLst>
                </p14:cNvPr>
                <p14:cNvContentPartPr/>
                <p14:nvPr/>
              </p14:nvContentPartPr>
              <p14:xfrm>
                <a:off x="6966728" y="525503"/>
                <a:ext cx="64800" cy="197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0C4CA2-78B8-BADC-31AF-F2553FECBF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48728" y="507503"/>
                  <a:ext cx="100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C726CA4-C622-D281-E6B1-529810FBB639}"/>
                    </a:ext>
                  </a:extLst>
                </p14:cNvPr>
                <p14:cNvContentPartPr/>
                <p14:nvPr/>
              </p14:nvContentPartPr>
              <p14:xfrm>
                <a:off x="7104608" y="538463"/>
                <a:ext cx="127800" cy="152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C726CA4-C622-D281-E6B1-529810FBB6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86968" y="520463"/>
                  <a:ext cx="163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AD0919-2916-F5E9-CDA3-6B8A0C519940}"/>
                    </a:ext>
                  </a:extLst>
                </p14:cNvPr>
                <p14:cNvContentPartPr/>
                <p14:nvPr/>
              </p14:nvContentPartPr>
              <p14:xfrm>
                <a:off x="7292888" y="609383"/>
                <a:ext cx="16200" cy="34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AD0919-2916-F5E9-CDA3-6B8A0C51994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75248" y="591383"/>
                  <a:ext cx="51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5BAC0C-79B4-549F-24B8-EE650CE5D888}"/>
                    </a:ext>
                  </a:extLst>
                </p14:cNvPr>
                <p14:cNvContentPartPr/>
                <p14:nvPr/>
              </p14:nvContentPartPr>
              <p14:xfrm>
                <a:off x="7236728" y="515423"/>
                <a:ext cx="9720" cy="4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5BAC0C-79B4-549F-24B8-EE650CE5D88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19088" y="497423"/>
                  <a:ext cx="45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7E3C611-B175-9F18-7511-AF406CD7BAD8}"/>
                    </a:ext>
                  </a:extLst>
                </p14:cNvPr>
                <p14:cNvContentPartPr/>
                <p14:nvPr/>
              </p14:nvContentPartPr>
              <p14:xfrm>
                <a:off x="7369568" y="397343"/>
                <a:ext cx="81000" cy="248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7E3C611-B175-9F18-7511-AF406CD7BA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51928" y="379703"/>
                  <a:ext cx="1166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5431AB-2B97-925A-94F4-2CBE4E6510CC}"/>
                    </a:ext>
                  </a:extLst>
                </p14:cNvPr>
                <p14:cNvContentPartPr/>
                <p14:nvPr/>
              </p14:nvContentPartPr>
              <p14:xfrm>
                <a:off x="7470728" y="353783"/>
                <a:ext cx="95400" cy="280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5431AB-2B97-925A-94F4-2CBE4E6510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53088" y="336143"/>
                  <a:ext cx="131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382E1BB-9A5C-72B0-DEEA-4117E7076205}"/>
                    </a:ext>
                  </a:extLst>
                </p14:cNvPr>
                <p14:cNvContentPartPr/>
                <p14:nvPr/>
              </p14:nvContentPartPr>
              <p14:xfrm>
                <a:off x="7627328" y="551423"/>
                <a:ext cx="51480" cy="9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82E1BB-9A5C-72B0-DEEA-4117E70762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09328" y="533423"/>
                  <a:ext cx="87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520A33-3CA7-E7F9-6AFC-CA821C82444B}"/>
                    </a:ext>
                  </a:extLst>
                </p14:cNvPr>
                <p14:cNvContentPartPr/>
                <p14:nvPr/>
              </p14:nvContentPartPr>
              <p14:xfrm>
                <a:off x="7671248" y="356303"/>
                <a:ext cx="66600" cy="239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520A33-3CA7-E7F9-6AFC-CA821C8244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53608" y="338663"/>
                  <a:ext cx="102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FF1354-77D4-6825-1394-1B18856B7785}"/>
                    </a:ext>
                  </a:extLst>
                </p14:cNvPr>
                <p14:cNvContentPartPr/>
                <p14:nvPr/>
              </p14:nvContentPartPr>
              <p14:xfrm>
                <a:off x="7639568" y="474743"/>
                <a:ext cx="290520" cy="108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FF1354-77D4-6825-1394-1B18856B77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21568" y="457103"/>
                  <a:ext cx="326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2CD471-4D00-116C-7CFD-05ED595B87C1}"/>
                    </a:ext>
                  </a:extLst>
                </p14:cNvPr>
                <p14:cNvContentPartPr/>
                <p14:nvPr/>
              </p14:nvContentPartPr>
              <p14:xfrm>
                <a:off x="7951688" y="464663"/>
                <a:ext cx="116280" cy="149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2CD471-4D00-116C-7CFD-05ED595B87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33688" y="446663"/>
                  <a:ext cx="151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4CD189-AF34-0111-D233-5CE74DDD92D2}"/>
                    </a:ext>
                  </a:extLst>
                </p14:cNvPr>
                <p14:cNvContentPartPr/>
                <p14:nvPr/>
              </p14:nvContentPartPr>
              <p14:xfrm>
                <a:off x="8270288" y="298343"/>
                <a:ext cx="195480" cy="285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4CD189-AF34-0111-D233-5CE74DDD92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52288" y="280343"/>
                  <a:ext cx="2311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D8AD09-9EB3-2F53-EF8E-1AC3F7C74A20}"/>
                    </a:ext>
                  </a:extLst>
                </p14:cNvPr>
                <p14:cNvContentPartPr/>
                <p14:nvPr/>
              </p14:nvContentPartPr>
              <p14:xfrm>
                <a:off x="8538128" y="518303"/>
                <a:ext cx="143640" cy="75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D8AD09-9EB3-2F53-EF8E-1AC3F7C74A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20128" y="500303"/>
                  <a:ext cx="179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DFE683-4056-2CC8-DB46-670DE980C14E}"/>
                    </a:ext>
                  </a:extLst>
                </p14:cNvPr>
                <p14:cNvContentPartPr/>
                <p14:nvPr/>
              </p14:nvContentPartPr>
              <p14:xfrm>
                <a:off x="8661608" y="321383"/>
                <a:ext cx="93960" cy="262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DFE683-4056-2CC8-DB46-670DE980C1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43968" y="303383"/>
                  <a:ext cx="129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3C7909-C148-CF88-C029-602AC682677E}"/>
                    </a:ext>
                  </a:extLst>
                </p14:cNvPr>
                <p14:cNvContentPartPr/>
                <p14:nvPr/>
              </p14:nvContentPartPr>
              <p14:xfrm>
                <a:off x="8613728" y="490943"/>
                <a:ext cx="145080" cy="7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3C7909-C148-CF88-C029-602AC68267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95728" y="473303"/>
                  <a:ext cx="180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17D096-235D-8421-16D5-6288A9A40B9E}"/>
                    </a:ext>
                  </a:extLst>
                </p14:cNvPr>
                <p14:cNvContentPartPr/>
                <p14:nvPr/>
              </p14:nvContentPartPr>
              <p14:xfrm>
                <a:off x="8823968" y="438023"/>
                <a:ext cx="300600" cy="102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17D096-235D-8421-16D5-6288A9A40B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05968" y="420383"/>
                  <a:ext cx="336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521429-6C72-E5C3-C9B1-F0A66A62A3F5}"/>
                    </a:ext>
                  </a:extLst>
                </p14:cNvPr>
                <p14:cNvContentPartPr/>
                <p14:nvPr/>
              </p14:nvContentPartPr>
              <p14:xfrm>
                <a:off x="9120968" y="414983"/>
                <a:ext cx="88920" cy="113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521429-6C72-E5C3-C9B1-F0A66A62A3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03328" y="397343"/>
                  <a:ext cx="124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D235D4-127E-57A1-F64D-58AEB5D530E1}"/>
                    </a:ext>
                  </a:extLst>
                </p14:cNvPr>
                <p14:cNvContentPartPr/>
                <p14:nvPr/>
              </p14:nvContentPartPr>
              <p14:xfrm>
                <a:off x="9229328" y="451703"/>
                <a:ext cx="129600" cy="72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D235D4-127E-57A1-F64D-58AEB5D530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11688" y="434063"/>
                  <a:ext cx="165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E49B0A7-B4EA-C063-CF91-36234FAE70C0}"/>
                    </a:ext>
                  </a:extLst>
                </p14:cNvPr>
                <p14:cNvContentPartPr/>
                <p14:nvPr/>
              </p14:nvContentPartPr>
              <p14:xfrm>
                <a:off x="9604448" y="484103"/>
                <a:ext cx="152640" cy="21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E49B0A7-B4EA-C063-CF91-36234FAE70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86808" y="466103"/>
                  <a:ext cx="188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AB60F7-30B6-55F0-46AE-C88B87EDBCA6}"/>
                    </a:ext>
                  </a:extLst>
                </p14:cNvPr>
                <p14:cNvContentPartPr/>
                <p14:nvPr/>
              </p14:nvContentPartPr>
              <p14:xfrm>
                <a:off x="9856088" y="309503"/>
                <a:ext cx="46800" cy="295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AB60F7-30B6-55F0-46AE-C88B87EDBC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38088" y="291503"/>
                  <a:ext cx="82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FE14149-EAFA-71A5-B1D8-3949B7195004}"/>
                    </a:ext>
                  </a:extLst>
                </p14:cNvPr>
                <p14:cNvContentPartPr/>
                <p14:nvPr/>
              </p14:nvContentPartPr>
              <p14:xfrm>
                <a:off x="10040768" y="355223"/>
                <a:ext cx="188280" cy="244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FE14149-EAFA-71A5-B1D8-3949B71950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23128" y="337223"/>
                  <a:ext cx="223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8084FB-7FA3-0EE5-DE0C-04E704B9D143}"/>
                    </a:ext>
                  </a:extLst>
                </p14:cNvPr>
                <p14:cNvContentPartPr/>
                <p14:nvPr/>
              </p14:nvContentPartPr>
              <p14:xfrm>
                <a:off x="10080728" y="265223"/>
                <a:ext cx="138600" cy="338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8084FB-7FA3-0EE5-DE0C-04E704B9D14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63088" y="247223"/>
                  <a:ext cx="1742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5E9971-8C87-4291-34AF-716E15AA4166}"/>
                    </a:ext>
                  </a:extLst>
                </p14:cNvPr>
                <p14:cNvContentPartPr/>
                <p14:nvPr/>
              </p14:nvContentPartPr>
              <p14:xfrm>
                <a:off x="10344968" y="229583"/>
                <a:ext cx="91080" cy="380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5E9971-8C87-4291-34AF-716E15AA41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27328" y="211583"/>
                  <a:ext cx="1267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AE774E-37C2-27CE-C1A7-8F624F5FCB84}"/>
                    </a:ext>
                  </a:extLst>
                </p14:cNvPr>
                <p14:cNvContentPartPr/>
                <p14:nvPr/>
              </p14:nvContentPartPr>
              <p14:xfrm>
                <a:off x="6973208" y="880823"/>
                <a:ext cx="51480" cy="173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AE774E-37C2-27CE-C1A7-8F624F5FCB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55568" y="863183"/>
                  <a:ext cx="87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3A6FC3-7A96-B85F-BE64-A2E253999E28}"/>
                    </a:ext>
                  </a:extLst>
                </p14:cNvPr>
                <p14:cNvContentPartPr/>
                <p14:nvPr/>
              </p14:nvContentPartPr>
              <p14:xfrm>
                <a:off x="6958808" y="980183"/>
                <a:ext cx="101880" cy="11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3A6FC3-7A96-B85F-BE64-A2E253999E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40808" y="962543"/>
                  <a:ext cx="13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EDDA04-BF2C-090E-22F8-7578B8BD2C6F}"/>
                    </a:ext>
                  </a:extLst>
                </p14:cNvPr>
                <p14:cNvContentPartPr/>
                <p14:nvPr/>
              </p14:nvContentPartPr>
              <p14:xfrm>
                <a:off x="7071128" y="829703"/>
                <a:ext cx="247680" cy="183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EDDA04-BF2C-090E-22F8-7578B8BD2C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53488" y="811703"/>
                  <a:ext cx="283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D9DD3D-BD54-05C7-0870-8A887CCA8871}"/>
                    </a:ext>
                  </a:extLst>
                </p14:cNvPr>
                <p14:cNvContentPartPr/>
                <p14:nvPr/>
              </p14:nvContentPartPr>
              <p14:xfrm>
                <a:off x="7385048" y="943103"/>
                <a:ext cx="117000" cy="111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D9DD3D-BD54-05C7-0870-8A887CCA88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67408" y="925103"/>
                  <a:ext cx="152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2B0129-34F2-EE33-EB4F-CED63D6A7267}"/>
                    </a:ext>
                  </a:extLst>
                </p14:cNvPr>
                <p14:cNvContentPartPr/>
                <p14:nvPr/>
              </p14:nvContentPartPr>
              <p14:xfrm>
                <a:off x="7581608" y="970463"/>
                <a:ext cx="127080" cy="63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2B0129-34F2-EE33-EB4F-CED63D6A72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63608" y="952463"/>
                  <a:ext cx="162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FACA2E-5BE1-3BAB-BA99-21611CA83FA8}"/>
                    </a:ext>
                  </a:extLst>
                </p14:cNvPr>
                <p14:cNvContentPartPr/>
                <p14:nvPr/>
              </p14:nvContentPartPr>
              <p14:xfrm>
                <a:off x="7740728" y="779303"/>
                <a:ext cx="282960" cy="425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FACA2E-5BE1-3BAB-BA99-21611CA83FA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23088" y="761663"/>
                  <a:ext cx="3186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135DB2-B933-548D-0611-E36D9B921EA7}"/>
                    </a:ext>
                  </a:extLst>
                </p14:cNvPr>
                <p14:cNvContentPartPr/>
                <p14:nvPr/>
              </p14:nvContentPartPr>
              <p14:xfrm>
                <a:off x="8045648" y="968303"/>
                <a:ext cx="52560" cy="75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135DB2-B933-548D-0611-E36D9B921E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28008" y="950303"/>
                  <a:ext cx="88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FB8D25-8934-87C4-8860-B73D4F811989}"/>
                    </a:ext>
                  </a:extLst>
                </p14:cNvPr>
                <p14:cNvContentPartPr/>
                <p14:nvPr/>
              </p14:nvContentPartPr>
              <p14:xfrm>
                <a:off x="8187128" y="955343"/>
                <a:ext cx="281160" cy="82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FB8D25-8934-87C4-8860-B73D4F81198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69128" y="937703"/>
                  <a:ext cx="31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973D3AF-FD87-6CF6-21A3-DDEE6141122C}"/>
                    </a:ext>
                  </a:extLst>
                </p14:cNvPr>
                <p14:cNvContentPartPr/>
                <p14:nvPr/>
              </p14:nvContentPartPr>
              <p14:xfrm>
                <a:off x="8780768" y="697943"/>
                <a:ext cx="175320" cy="327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973D3AF-FD87-6CF6-21A3-DDEE614112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62768" y="680303"/>
                  <a:ext cx="2109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85C385-181A-EFC9-DB10-6C5E84ED4F1D}"/>
                    </a:ext>
                  </a:extLst>
                </p14:cNvPr>
                <p14:cNvContentPartPr/>
                <p14:nvPr/>
              </p14:nvContentPartPr>
              <p14:xfrm>
                <a:off x="9005408" y="967223"/>
                <a:ext cx="13320" cy="54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85C385-181A-EFC9-DB10-6C5E84ED4F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87408" y="949583"/>
                  <a:ext cx="48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28266F-9096-69E2-4844-9C47140A6FA2}"/>
                    </a:ext>
                  </a:extLst>
                </p14:cNvPr>
                <p14:cNvContentPartPr/>
                <p14:nvPr/>
              </p14:nvContentPartPr>
              <p14:xfrm>
                <a:off x="8979848" y="840503"/>
                <a:ext cx="3600" cy="9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28266F-9096-69E2-4844-9C47140A6F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62208" y="822503"/>
                  <a:ext cx="39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05683A-0E3C-E01C-18EC-01C312CCDDCD}"/>
                    </a:ext>
                  </a:extLst>
                </p14:cNvPr>
                <p14:cNvContentPartPr/>
                <p14:nvPr/>
              </p14:nvContentPartPr>
              <p14:xfrm>
                <a:off x="9130688" y="962903"/>
                <a:ext cx="135360" cy="58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05683A-0E3C-E01C-18EC-01C312CCDD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12688" y="945263"/>
                  <a:ext cx="171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9DD23FA-4D95-3607-FF16-7CD1F18FD537}"/>
                    </a:ext>
                  </a:extLst>
                </p14:cNvPr>
                <p14:cNvContentPartPr/>
                <p14:nvPr/>
              </p14:nvContentPartPr>
              <p14:xfrm>
                <a:off x="9333368" y="984503"/>
                <a:ext cx="12960" cy="24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9DD23FA-4D95-3607-FF16-7CD1F18FD53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15368" y="966863"/>
                  <a:ext cx="48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377072-DBC4-C021-BF54-7CC46F264682}"/>
                    </a:ext>
                  </a:extLst>
                </p14:cNvPr>
                <p14:cNvContentPartPr/>
                <p14:nvPr/>
              </p14:nvContentPartPr>
              <p14:xfrm>
                <a:off x="9303848" y="827543"/>
                <a:ext cx="3600" cy="2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2377072-DBC4-C021-BF54-7CC46F2646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86208" y="809543"/>
                  <a:ext cx="39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7847EB-5F18-16B4-7AC2-6B0EBB3E56C1}"/>
                    </a:ext>
                  </a:extLst>
                </p14:cNvPr>
                <p14:cNvContentPartPr/>
                <p14:nvPr/>
              </p14:nvContentPartPr>
              <p14:xfrm>
                <a:off x="9386288" y="777863"/>
                <a:ext cx="104760" cy="204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7847EB-5F18-16B4-7AC2-6B0EBB3E56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68288" y="759863"/>
                  <a:ext cx="140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6D4170C-AD0C-DD96-D9E1-D12B2F1F2877}"/>
                    </a:ext>
                  </a:extLst>
                </p14:cNvPr>
                <p14:cNvContentPartPr/>
                <p14:nvPr/>
              </p14:nvContentPartPr>
              <p14:xfrm>
                <a:off x="9803168" y="803063"/>
                <a:ext cx="92160" cy="221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6D4170C-AD0C-DD96-D9E1-D12B2F1F28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85168" y="785423"/>
                  <a:ext cx="127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7EC849-57C1-BFE2-54CB-E3BC267FADBD}"/>
                    </a:ext>
                  </a:extLst>
                </p14:cNvPr>
                <p14:cNvContentPartPr/>
                <p14:nvPr/>
              </p14:nvContentPartPr>
              <p14:xfrm>
                <a:off x="9992888" y="813503"/>
                <a:ext cx="18360" cy="165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7EC849-57C1-BFE2-54CB-E3BC267FADB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74888" y="795503"/>
                  <a:ext cx="54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02B4ACC-9C52-961C-EEBC-B8476A5A1220}"/>
                    </a:ext>
                  </a:extLst>
                </p14:cNvPr>
                <p14:cNvContentPartPr/>
                <p14:nvPr/>
              </p14:nvContentPartPr>
              <p14:xfrm>
                <a:off x="10000808" y="807383"/>
                <a:ext cx="139680" cy="177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02B4ACC-9C52-961C-EEBC-B8476A5A122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83168" y="789743"/>
                  <a:ext cx="175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C5E92C5-C97A-D294-021D-22E97EDCA653}"/>
                    </a:ext>
                  </a:extLst>
                </p14:cNvPr>
                <p14:cNvContentPartPr/>
                <p14:nvPr/>
              </p14:nvContentPartPr>
              <p14:xfrm>
                <a:off x="10234088" y="833303"/>
                <a:ext cx="137880" cy="164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C5E92C5-C97A-D294-021D-22E97EDCA65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16088" y="815663"/>
                  <a:ext cx="173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762B2EA-DE99-17E0-13BF-50D7D36FDA63}"/>
                    </a:ext>
                  </a:extLst>
                </p14:cNvPr>
                <p14:cNvContentPartPr/>
                <p14:nvPr/>
              </p14:nvContentPartPr>
              <p14:xfrm>
                <a:off x="10252448" y="911783"/>
                <a:ext cx="124200" cy="34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762B2EA-DE99-17E0-13BF-50D7D36FDA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34808" y="893783"/>
                  <a:ext cx="159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D42D3E-8838-752E-B533-DFF5D73256E0}"/>
                    </a:ext>
                  </a:extLst>
                </p14:cNvPr>
                <p14:cNvContentPartPr/>
                <p14:nvPr/>
              </p14:nvContentPartPr>
              <p14:xfrm>
                <a:off x="10255688" y="804863"/>
                <a:ext cx="221760" cy="37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D42D3E-8838-752E-B533-DFF5D73256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38048" y="786863"/>
                  <a:ext cx="257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E005DD3-CB87-C46D-A69A-CE2CAC5307B2}"/>
                    </a:ext>
                  </a:extLst>
                </p14:cNvPr>
                <p14:cNvContentPartPr/>
                <p14:nvPr/>
              </p14:nvContentPartPr>
              <p14:xfrm>
                <a:off x="10499768" y="957503"/>
                <a:ext cx="2160" cy="1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E005DD3-CB87-C46D-A69A-CE2CAC5307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82128" y="939863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729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E82761-0627-B7F2-CB39-FCC3C6462552}"/>
                  </a:ext>
                </a:extLst>
              </p:cNvPr>
              <p:cNvSpPr txBox="1"/>
              <p:nvPr/>
            </p:nvSpPr>
            <p:spPr>
              <a:xfrm>
                <a:off x="0" y="830997"/>
                <a:ext cx="4457700" cy="136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+mn-cs"/>
                  </a:rPr>
                  <a:t>Ex. 6)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a:rPr kumimoji="0" lang="en-US" sz="5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𝐥𝐢𝐦</m:t>
                            </m:r>
                          </m:e>
                          <m:lim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𝒔𝒊𝒏𝒙</m:t>
                            </m:r>
                          </m:num>
                          <m:den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E82761-0627-B7F2-CB39-FCC3C6462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0997"/>
                <a:ext cx="4457700" cy="1366143"/>
              </a:xfrm>
              <a:prstGeom prst="rect">
                <a:avLst/>
              </a:prstGeom>
              <a:blipFill>
                <a:blip r:embed="rId2"/>
                <a:stretch>
                  <a:fillRect l="-6019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437C30D-B4A6-8F2D-0B6F-C70FED0E7FCB}"/>
              </a:ext>
            </a:extLst>
          </p:cNvPr>
          <p:cNvSpPr txBox="1"/>
          <p:nvPr/>
        </p:nvSpPr>
        <p:spPr>
          <a:xfrm>
            <a:off x="3131288" y="0"/>
            <a:ext cx="5929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Squeeze Theorem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AA4FF5-6E31-7BC0-8998-35CECCC070E0}"/>
              </a:ext>
            </a:extLst>
          </p:cNvPr>
          <p:cNvGrpSpPr/>
          <p:nvPr/>
        </p:nvGrpSpPr>
        <p:grpSpPr>
          <a:xfrm>
            <a:off x="5920637" y="1255793"/>
            <a:ext cx="1065240" cy="307440"/>
            <a:chOff x="5920637" y="1255793"/>
            <a:chExt cx="106524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ADBF15-1E50-9EE8-A762-73C400B24CA7}"/>
                    </a:ext>
                  </a:extLst>
                </p14:cNvPr>
                <p14:cNvContentPartPr/>
                <p14:nvPr/>
              </p14:nvContentPartPr>
              <p14:xfrm>
                <a:off x="5920637" y="1272713"/>
                <a:ext cx="189360" cy="290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ADBF15-1E50-9EE8-A762-73C400B24C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02997" y="1255073"/>
                  <a:ext cx="225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F705EF-8916-1E08-8600-496B6EF1D43A}"/>
                    </a:ext>
                  </a:extLst>
                </p14:cNvPr>
                <p14:cNvContentPartPr/>
                <p14:nvPr/>
              </p14:nvContentPartPr>
              <p14:xfrm>
                <a:off x="6204677" y="1476833"/>
                <a:ext cx="16560" cy="73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F705EF-8916-1E08-8600-496B6EF1D4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87037" y="1459193"/>
                  <a:ext cx="52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0B561D-FA14-92E5-E6A2-47CB3495BF62}"/>
                    </a:ext>
                  </a:extLst>
                </p14:cNvPr>
                <p14:cNvContentPartPr/>
                <p14:nvPr/>
              </p14:nvContentPartPr>
              <p14:xfrm>
                <a:off x="6176237" y="1255793"/>
                <a:ext cx="33840" cy="10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0B561D-FA14-92E5-E6A2-47CB3495BF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58237" y="1237793"/>
                  <a:ext cx="69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1F737B-3A8F-98B4-9437-3D883F552422}"/>
                    </a:ext>
                  </a:extLst>
                </p14:cNvPr>
                <p14:cNvContentPartPr/>
                <p14:nvPr/>
              </p14:nvContentPartPr>
              <p14:xfrm>
                <a:off x="6331757" y="1368473"/>
                <a:ext cx="186840" cy="158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1F737B-3A8F-98B4-9437-3D883F5524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13757" y="1350473"/>
                  <a:ext cx="222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6E2A18-6159-F6AD-9673-C829070C6566}"/>
                    </a:ext>
                  </a:extLst>
                </p14:cNvPr>
                <p14:cNvContentPartPr/>
                <p14:nvPr/>
              </p14:nvContentPartPr>
              <p14:xfrm>
                <a:off x="6591677" y="1331393"/>
                <a:ext cx="175680" cy="171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6E2A18-6159-F6AD-9673-C829070C65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4037" y="1313393"/>
                  <a:ext cx="211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52A5FC-2447-B78D-76B7-93A1269934E8}"/>
                    </a:ext>
                  </a:extLst>
                </p14:cNvPr>
                <p14:cNvContentPartPr/>
                <p14:nvPr/>
              </p14:nvContentPartPr>
              <p14:xfrm>
                <a:off x="6819917" y="1341113"/>
                <a:ext cx="165960" cy="159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52A5FC-2447-B78D-76B7-93A1269934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01917" y="1323113"/>
                  <a:ext cx="2016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816810-AF27-52A9-67D4-B387C0016682}"/>
              </a:ext>
            </a:extLst>
          </p:cNvPr>
          <p:cNvGrpSpPr/>
          <p:nvPr/>
        </p:nvGrpSpPr>
        <p:grpSpPr>
          <a:xfrm>
            <a:off x="7438037" y="1127273"/>
            <a:ext cx="921240" cy="547560"/>
            <a:chOff x="7438037" y="1127273"/>
            <a:chExt cx="921240" cy="54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A0079F-D8CF-ABEA-77C2-7BD7EBF4520B}"/>
                    </a:ext>
                  </a:extLst>
                </p14:cNvPr>
                <p14:cNvContentPartPr/>
                <p14:nvPr/>
              </p14:nvContentPartPr>
              <p14:xfrm>
                <a:off x="7438037" y="1398713"/>
                <a:ext cx="244080" cy="31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A0079F-D8CF-ABEA-77C2-7BD7EBF452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20037" y="1381073"/>
                  <a:ext cx="279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DA439D-2EA9-A6C9-ECD6-CDD71F8172E4}"/>
                    </a:ext>
                  </a:extLst>
                </p14:cNvPr>
                <p14:cNvContentPartPr/>
                <p14:nvPr/>
              </p14:nvContentPartPr>
              <p14:xfrm>
                <a:off x="7809917" y="1127273"/>
                <a:ext cx="69840" cy="465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DA439D-2EA9-A6C9-ECD6-CDD71F8172E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92277" y="1109633"/>
                  <a:ext cx="105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7A14B13-93D4-1B8E-2FCB-4D4DF56417B5}"/>
                    </a:ext>
                  </a:extLst>
                </p14:cNvPr>
                <p14:cNvContentPartPr/>
                <p14:nvPr/>
              </p14:nvContentPartPr>
              <p14:xfrm>
                <a:off x="8023397" y="1254353"/>
                <a:ext cx="290880" cy="261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7A14B13-93D4-1B8E-2FCB-4D4DF56417B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05757" y="1236713"/>
                  <a:ext cx="326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B0F73E-2401-8BD7-D1CD-BAAD7C8A5CF5}"/>
                    </a:ext>
                  </a:extLst>
                </p14:cNvPr>
                <p14:cNvContentPartPr/>
                <p14:nvPr/>
              </p14:nvContentPartPr>
              <p14:xfrm>
                <a:off x="8044637" y="1641353"/>
                <a:ext cx="314640" cy="33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B0F73E-2401-8BD7-D1CD-BAAD7C8A5C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26637" y="1623353"/>
                  <a:ext cx="35028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7290B5-AF30-B6FB-8CD9-6A3ED512B09A}"/>
              </a:ext>
            </a:extLst>
          </p:cNvPr>
          <p:cNvGrpSpPr/>
          <p:nvPr/>
        </p:nvGrpSpPr>
        <p:grpSpPr>
          <a:xfrm>
            <a:off x="8721437" y="1126193"/>
            <a:ext cx="880560" cy="390960"/>
            <a:chOff x="8721437" y="1126193"/>
            <a:chExt cx="8805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CA77F1-FBAA-1DBB-C7F7-1D5A5E219A66}"/>
                    </a:ext>
                  </a:extLst>
                </p14:cNvPr>
                <p14:cNvContentPartPr/>
                <p14:nvPr/>
              </p14:nvContentPartPr>
              <p14:xfrm>
                <a:off x="8721437" y="1259753"/>
                <a:ext cx="211320" cy="257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CA77F1-FBAA-1DBB-C7F7-1D5A5E219A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3437" y="1242113"/>
                  <a:ext cx="246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2654EE-1966-7620-B4A4-57AC56F6C9BB}"/>
                    </a:ext>
                  </a:extLst>
                </p14:cNvPr>
                <p14:cNvContentPartPr/>
                <p14:nvPr/>
              </p14:nvContentPartPr>
              <p14:xfrm>
                <a:off x="9136157" y="1368473"/>
                <a:ext cx="19440" cy="110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2654EE-1966-7620-B4A4-57AC56F6C9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18517" y="1350833"/>
                  <a:ext cx="55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2094485-834E-237F-AE0A-9591440FFB97}"/>
                    </a:ext>
                  </a:extLst>
                </p14:cNvPr>
                <p14:cNvContentPartPr/>
                <p14:nvPr/>
              </p14:nvContentPartPr>
              <p14:xfrm>
                <a:off x="9115277" y="1126193"/>
                <a:ext cx="11880" cy="17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2094485-834E-237F-AE0A-9591440FFB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97277" y="1108193"/>
                  <a:ext cx="47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EA4CBB-A709-AE83-D0C8-6E64327BCF4D}"/>
                    </a:ext>
                  </a:extLst>
                </p14:cNvPr>
                <p14:cNvContentPartPr/>
                <p14:nvPr/>
              </p14:nvContentPartPr>
              <p14:xfrm>
                <a:off x="9231197" y="1298273"/>
                <a:ext cx="168480" cy="135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EA4CBB-A709-AE83-D0C8-6E64327BCF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3197" y="1280633"/>
                  <a:ext cx="204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89C0D2-BBA5-53BB-A37E-22B3686FB4F1}"/>
                    </a:ext>
                  </a:extLst>
                </p14:cNvPr>
                <p14:cNvContentPartPr/>
                <p14:nvPr/>
              </p14:nvContentPartPr>
              <p14:xfrm>
                <a:off x="9479957" y="1265873"/>
                <a:ext cx="115920" cy="191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89C0D2-BBA5-53BB-A37E-22B3686FB4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1957" y="1248233"/>
                  <a:ext cx="151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6FFBF11-E5B7-598E-AAA8-D45E305F0779}"/>
                    </a:ext>
                  </a:extLst>
                </p14:cNvPr>
                <p14:cNvContentPartPr/>
                <p14:nvPr/>
              </p14:nvContentPartPr>
              <p14:xfrm>
                <a:off x="9437837" y="1236353"/>
                <a:ext cx="164160" cy="221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6FFBF11-E5B7-598E-AAA8-D45E305F077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19837" y="1218353"/>
                  <a:ext cx="19980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09577E-D337-E2A1-53A6-0F867F2ACE10}"/>
              </a:ext>
            </a:extLst>
          </p:cNvPr>
          <p:cNvGrpSpPr/>
          <p:nvPr/>
        </p:nvGrpSpPr>
        <p:grpSpPr>
          <a:xfrm>
            <a:off x="9828797" y="1056353"/>
            <a:ext cx="563400" cy="465480"/>
            <a:chOff x="9828797" y="1056353"/>
            <a:chExt cx="56340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10ED4A-9CC0-2115-403C-86CC8C0C640D}"/>
                    </a:ext>
                  </a:extLst>
                </p14:cNvPr>
                <p14:cNvContentPartPr/>
                <p14:nvPr/>
              </p14:nvContentPartPr>
              <p14:xfrm>
                <a:off x="9839237" y="1129793"/>
                <a:ext cx="186480" cy="274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10ED4A-9CC0-2115-403C-86CC8C0C640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21597" y="1111793"/>
                  <a:ext cx="222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EA5176-AA44-A2D2-3022-C3AFBAE8E6F9}"/>
                    </a:ext>
                  </a:extLst>
                </p14:cNvPr>
                <p14:cNvContentPartPr/>
                <p14:nvPr/>
              </p14:nvContentPartPr>
              <p14:xfrm>
                <a:off x="9828797" y="1471073"/>
                <a:ext cx="335160" cy="50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EA5176-AA44-A2D2-3022-C3AFBAE8E6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11157" y="1453433"/>
                  <a:ext cx="370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C505AE-15D2-5A68-1316-B5A6670F2003}"/>
                    </a:ext>
                  </a:extLst>
                </p14:cNvPr>
                <p14:cNvContentPartPr/>
                <p14:nvPr/>
              </p14:nvContentPartPr>
              <p14:xfrm>
                <a:off x="10333157" y="1056353"/>
                <a:ext cx="59040" cy="430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9C505AE-15D2-5A68-1316-B5A6670F20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15157" y="1038353"/>
                  <a:ext cx="94680" cy="46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7EBC15-2F48-A174-C1A0-BA0FE1C5FEBD}"/>
              </a:ext>
            </a:extLst>
          </p:cNvPr>
          <p:cNvGrpSpPr/>
          <p:nvPr/>
        </p:nvGrpSpPr>
        <p:grpSpPr>
          <a:xfrm>
            <a:off x="10651211" y="975907"/>
            <a:ext cx="641880" cy="708120"/>
            <a:chOff x="10651211" y="975907"/>
            <a:chExt cx="641880" cy="7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2565D4-E4FE-D53C-8D15-C32C47887EC7}"/>
                    </a:ext>
                  </a:extLst>
                </p14:cNvPr>
                <p14:cNvContentPartPr/>
                <p14:nvPr/>
              </p14:nvContentPartPr>
              <p14:xfrm>
                <a:off x="10651211" y="1001107"/>
                <a:ext cx="204480" cy="682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2565D4-E4FE-D53C-8D15-C32C47887E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33211" y="983107"/>
                  <a:ext cx="24012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73E4B7-3380-9081-355B-CA898AB250D5}"/>
                    </a:ext>
                  </a:extLst>
                </p14:cNvPr>
                <p14:cNvContentPartPr/>
                <p14:nvPr/>
              </p14:nvContentPartPr>
              <p14:xfrm>
                <a:off x="10891691" y="1379827"/>
                <a:ext cx="36000" cy="87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73E4B7-3380-9081-355B-CA898AB250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74051" y="1362187"/>
                  <a:ext cx="71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E9F801-3EAA-764A-2093-1FDBA5C0717B}"/>
                    </a:ext>
                  </a:extLst>
                </p14:cNvPr>
                <p14:cNvContentPartPr/>
                <p14:nvPr/>
              </p14:nvContentPartPr>
              <p14:xfrm>
                <a:off x="10876211" y="1287667"/>
                <a:ext cx="11880" cy="17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E9F801-3EAA-764A-2093-1FDBA5C071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58211" y="1269667"/>
                  <a:ext cx="47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F46FCE-7B2A-79D8-CA22-350F3409B70B}"/>
                    </a:ext>
                  </a:extLst>
                </p14:cNvPr>
                <p14:cNvContentPartPr/>
                <p14:nvPr/>
              </p14:nvContentPartPr>
              <p14:xfrm>
                <a:off x="11023091" y="1356067"/>
                <a:ext cx="89280" cy="89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F46FCE-7B2A-79D8-CA22-350F3409B7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05451" y="1338427"/>
                  <a:ext cx="12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28FA8A-21A9-A6F2-1D6E-109729714E5A}"/>
                    </a:ext>
                  </a:extLst>
                </p14:cNvPr>
                <p14:cNvContentPartPr/>
                <p14:nvPr/>
              </p14:nvContentPartPr>
              <p14:xfrm>
                <a:off x="11104091" y="975907"/>
                <a:ext cx="189000" cy="482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28FA8A-21A9-A6F2-1D6E-109729714E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86451" y="957907"/>
                  <a:ext cx="224640" cy="51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4931421-793B-0455-6035-04864F1E10A7}"/>
              </a:ext>
            </a:extLst>
          </p:cNvPr>
          <p:cNvGrpSpPr/>
          <p:nvPr/>
        </p:nvGrpSpPr>
        <p:grpSpPr>
          <a:xfrm>
            <a:off x="6151931" y="1950427"/>
            <a:ext cx="1480320" cy="526680"/>
            <a:chOff x="6151931" y="1950427"/>
            <a:chExt cx="148032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3E0B3A9-21B4-3FB7-C260-A0EC1724330C}"/>
                    </a:ext>
                  </a:extLst>
                </p14:cNvPr>
                <p14:cNvContentPartPr/>
                <p14:nvPr/>
              </p14:nvContentPartPr>
              <p14:xfrm>
                <a:off x="6243731" y="2159227"/>
                <a:ext cx="33840" cy="317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3E0B3A9-21B4-3FB7-C260-A0EC172433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25731" y="2141587"/>
                  <a:ext cx="694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24E39F7-7290-0A37-FB67-8A60C1E5912C}"/>
                    </a:ext>
                  </a:extLst>
                </p14:cNvPr>
                <p14:cNvContentPartPr/>
                <p14:nvPr/>
              </p14:nvContentPartPr>
              <p14:xfrm>
                <a:off x="6151931" y="2350027"/>
                <a:ext cx="266760" cy="40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24E39F7-7290-0A37-FB67-8A60C1E591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33931" y="2332027"/>
                  <a:ext cx="302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AF15CC-9E97-430B-F3CE-F719F81E7C29}"/>
                    </a:ext>
                  </a:extLst>
                </p14:cNvPr>
                <p14:cNvContentPartPr/>
                <p14:nvPr/>
              </p14:nvContentPartPr>
              <p14:xfrm>
                <a:off x="6326891" y="2135107"/>
                <a:ext cx="266760" cy="282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AF15CC-9E97-430B-F3CE-F719F81E7C2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08891" y="2117107"/>
                  <a:ext cx="3024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3365EC-C12B-C0C4-3525-F42CFF7C206F}"/>
                    </a:ext>
                  </a:extLst>
                </p14:cNvPr>
                <p14:cNvContentPartPr/>
                <p14:nvPr/>
              </p14:nvContentPartPr>
              <p14:xfrm>
                <a:off x="6632171" y="2325547"/>
                <a:ext cx="112680" cy="96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3365EC-C12B-C0C4-3525-F42CFF7C206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14171" y="2307907"/>
                  <a:ext cx="148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4A2607-25DD-7048-BDA4-23347B5B55E0}"/>
                    </a:ext>
                  </a:extLst>
                </p14:cNvPr>
                <p14:cNvContentPartPr/>
                <p14:nvPr/>
              </p14:nvContentPartPr>
              <p14:xfrm>
                <a:off x="6807131" y="1950427"/>
                <a:ext cx="282600" cy="455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4A2607-25DD-7048-BDA4-23347B5B55E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89491" y="1932787"/>
                  <a:ext cx="3182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5D6AE1-B21D-BAE7-A3DE-55B4FF627D18}"/>
                    </a:ext>
                  </a:extLst>
                </p14:cNvPr>
                <p14:cNvContentPartPr/>
                <p14:nvPr/>
              </p14:nvContentPartPr>
              <p14:xfrm>
                <a:off x="7119971" y="2306107"/>
                <a:ext cx="26280" cy="60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5D6AE1-B21D-BAE7-A3DE-55B4FF627D1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01971" y="2288467"/>
                  <a:ext cx="61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A75FC4-332A-79C1-A872-1D47F1597B22}"/>
                    </a:ext>
                  </a:extLst>
                </p14:cNvPr>
                <p14:cNvContentPartPr/>
                <p14:nvPr/>
              </p14:nvContentPartPr>
              <p14:xfrm>
                <a:off x="7050491" y="2204587"/>
                <a:ext cx="31320" cy="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A75FC4-332A-79C1-A872-1D47F1597B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32851" y="2186947"/>
                  <a:ext cx="66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6429644-3084-E6A2-6CD7-60AC7EE80EF2}"/>
                    </a:ext>
                  </a:extLst>
                </p14:cNvPr>
                <p14:cNvContentPartPr/>
                <p14:nvPr/>
              </p14:nvContentPartPr>
              <p14:xfrm>
                <a:off x="7185491" y="2249227"/>
                <a:ext cx="185040" cy="128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6429644-3084-E6A2-6CD7-60AC7EE80EF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67851" y="2231227"/>
                  <a:ext cx="220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EC829B-FB35-0414-535A-3A353E416419}"/>
                    </a:ext>
                  </a:extLst>
                </p14:cNvPr>
                <p14:cNvContentPartPr/>
                <p14:nvPr/>
              </p14:nvContentPartPr>
              <p14:xfrm>
                <a:off x="7373771" y="2187307"/>
                <a:ext cx="67320" cy="174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EC829B-FB35-0414-535A-3A353E4164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55771" y="2169667"/>
                  <a:ext cx="102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D83EA8-D186-F773-F2CC-405A015B03B9}"/>
                    </a:ext>
                  </a:extLst>
                </p14:cNvPr>
                <p14:cNvContentPartPr/>
                <p14:nvPr/>
              </p14:nvContentPartPr>
              <p14:xfrm>
                <a:off x="7423451" y="1993627"/>
                <a:ext cx="157680" cy="375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D83EA8-D186-F773-F2CC-405A015B03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05451" y="1975627"/>
                  <a:ext cx="1933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92AF3C-B494-8C27-2B4E-EAE23A1364E1}"/>
                    </a:ext>
                  </a:extLst>
                </p14:cNvPr>
                <p14:cNvContentPartPr/>
                <p14:nvPr/>
              </p14:nvContentPartPr>
              <p14:xfrm>
                <a:off x="7435691" y="2231587"/>
                <a:ext cx="196560" cy="10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92AF3C-B494-8C27-2B4E-EAE23A1364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18051" y="2213947"/>
                  <a:ext cx="2322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079A694-12F3-B1CF-4F24-A36E3EAD48E2}"/>
              </a:ext>
            </a:extLst>
          </p:cNvPr>
          <p:cNvGrpSpPr/>
          <p:nvPr/>
        </p:nvGrpSpPr>
        <p:grpSpPr>
          <a:xfrm>
            <a:off x="7851851" y="1961227"/>
            <a:ext cx="419400" cy="543600"/>
            <a:chOff x="7851851" y="1961227"/>
            <a:chExt cx="41940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3D51D36-9989-0C7A-F63A-E56AFF9857AF}"/>
                    </a:ext>
                  </a:extLst>
                </p14:cNvPr>
                <p14:cNvContentPartPr/>
                <p14:nvPr/>
              </p14:nvContentPartPr>
              <p14:xfrm>
                <a:off x="7851851" y="1961227"/>
                <a:ext cx="205560" cy="386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3D51D36-9989-0C7A-F63A-E56AFF9857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33851" y="1943587"/>
                  <a:ext cx="2412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1C21FBC-5B86-3CC3-FB7C-A28B35B5F9DF}"/>
                    </a:ext>
                  </a:extLst>
                </p14:cNvPr>
                <p14:cNvContentPartPr/>
                <p14:nvPr/>
              </p14:nvContentPartPr>
              <p14:xfrm>
                <a:off x="8087651" y="2195947"/>
                <a:ext cx="132120" cy="108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1C21FBC-5B86-3CC3-FB7C-A28B35B5F9D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70011" y="2178307"/>
                  <a:ext cx="167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861C594-B193-3031-A89F-55604E565490}"/>
                    </a:ext>
                  </a:extLst>
                </p14:cNvPr>
                <p14:cNvContentPartPr/>
                <p14:nvPr/>
              </p14:nvContentPartPr>
              <p14:xfrm>
                <a:off x="8238491" y="2155987"/>
                <a:ext cx="32760" cy="348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861C594-B193-3031-A89F-55604E5654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20491" y="2138347"/>
                  <a:ext cx="6840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5741E6B-C28F-6135-14A0-5D01A6D21EEA}"/>
              </a:ext>
            </a:extLst>
          </p:cNvPr>
          <p:cNvGrpSpPr/>
          <p:nvPr/>
        </p:nvGrpSpPr>
        <p:grpSpPr>
          <a:xfrm>
            <a:off x="8498051" y="1834147"/>
            <a:ext cx="1877760" cy="544680"/>
            <a:chOff x="8498051" y="1834147"/>
            <a:chExt cx="187776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15EBC6-959D-029C-CC0B-A9770846E797}"/>
                    </a:ext>
                  </a:extLst>
                </p14:cNvPr>
                <p14:cNvContentPartPr/>
                <p14:nvPr/>
              </p14:nvContentPartPr>
              <p14:xfrm>
                <a:off x="8498051" y="1929187"/>
                <a:ext cx="216360" cy="413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15EBC6-959D-029C-CC0B-A9770846E7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80051" y="1911187"/>
                  <a:ext cx="2520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64022D-C1B3-8DAB-FDAD-5A2005B9A113}"/>
                    </a:ext>
                  </a:extLst>
                </p14:cNvPr>
                <p14:cNvContentPartPr/>
                <p14:nvPr/>
              </p14:nvContentPartPr>
              <p14:xfrm>
                <a:off x="8733131" y="2233387"/>
                <a:ext cx="27360" cy="85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64022D-C1B3-8DAB-FDAD-5A2005B9A1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15491" y="2215387"/>
                  <a:ext cx="63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4560ECD-8D9C-3164-2322-F2CBD0A8196E}"/>
                    </a:ext>
                  </a:extLst>
                </p14:cNvPr>
                <p14:cNvContentPartPr/>
                <p14:nvPr/>
              </p14:nvContentPartPr>
              <p14:xfrm>
                <a:off x="8699291" y="2133307"/>
                <a:ext cx="175320" cy="173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4560ECD-8D9C-3164-2322-F2CBD0A819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81291" y="2115667"/>
                  <a:ext cx="210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7868B4-AE78-8F1A-62CB-C83F2A4F2704}"/>
                    </a:ext>
                  </a:extLst>
                </p14:cNvPr>
                <p14:cNvContentPartPr/>
                <p14:nvPr/>
              </p14:nvContentPartPr>
              <p14:xfrm>
                <a:off x="8918891" y="2198827"/>
                <a:ext cx="37800" cy="77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D7868B4-AE78-8F1A-62CB-C83F2A4F270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01251" y="2180827"/>
                  <a:ext cx="73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2529A0-EA2E-A64C-A4E2-3679399E8808}"/>
                    </a:ext>
                  </a:extLst>
                </p14:cNvPr>
                <p14:cNvContentPartPr/>
                <p14:nvPr/>
              </p14:nvContentPartPr>
              <p14:xfrm>
                <a:off x="8867771" y="2146267"/>
                <a:ext cx="16560" cy="1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2529A0-EA2E-A64C-A4E2-3679399E880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49771" y="2128627"/>
                  <a:ext cx="52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F155FE1-EFF5-3768-AAC1-AA79331D46E5}"/>
                    </a:ext>
                  </a:extLst>
                </p14:cNvPr>
                <p14:cNvContentPartPr/>
                <p14:nvPr/>
              </p14:nvContentPartPr>
              <p14:xfrm>
                <a:off x="8959211" y="1945747"/>
                <a:ext cx="174240" cy="353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F155FE1-EFF5-3768-AAC1-AA79331D46E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41211" y="1927747"/>
                  <a:ext cx="2098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5AC596-09AF-A255-CCEB-CDA0D2B3A1AA}"/>
                    </a:ext>
                  </a:extLst>
                </p14:cNvPr>
                <p14:cNvContentPartPr/>
                <p14:nvPr/>
              </p14:nvContentPartPr>
              <p14:xfrm>
                <a:off x="9184211" y="2198827"/>
                <a:ext cx="30600" cy="52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5AC596-09AF-A255-CCEB-CDA0D2B3A1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66571" y="2180827"/>
                  <a:ext cx="66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2F990B-FC33-561D-1536-0E4557F3E637}"/>
                    </a:ext>
                  </a:extLst>
                </p14:cNvPr>
                <p14:cNvContentPartPr/>
                <p14:nvPr/>
              </p14:nvContentPartPr>
              <p14:xfrm>
                <a:off x="9150371" y="2114947"/>
                <a:ext cx="225000" cy="123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2F990B-FC33-561D-1536-0E4557F3E63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32371" y="2097307"/>
                  <a:ext cx="260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3DD49B-B570-BDE2-D5D3-68334A12D4C4}"/>
                    </a:ext>
                  </a:extLst>
                </p14:cNvPr>
                <p14:cNvContentPartPr/>
                <p14:nvPr/>
              </p14:nvContentPartPr>
              <p14:xfrm>
                <a:off x="9444131" y="2139787"/>
                <a:ext cx="137520" cy="239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3DD49B-B570-BDE2-D5D3-68334A12D4C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26131" y="2122147"/>
                  <a:ext cx="173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426FBB-2FCC-8774-0225-76DA998C82AA}"/>
                    </a:ext>
                  </a:extLst>
                </p14:cNvPr>
                <p14:cNvContentPartPr/>
                <p14:nvPr/>
              </p14:nvContentPartPr>
              <p14:xfrm>
                <a:off x="9439091" y="2139427"/>
                <a:ext cx="46800" cy="70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426FBB-2FCC-8774-0225-76DA998C82A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21451" y="2121427"/>
                  <a:ext cx="82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15768A-342C-DC2A-93BA-E9E00BF43A81}"/>
                    </a:ext>
                  </a:extLst>
                </p14:cNvPr>
                <p14:cNvContentPartPr/>
                <p14:nvPr/>
              </p14:nvContentPartPr>
              <p14:xfrm>
                <a:off x="9721691" y="2121787"/>
                <a:ext cx="186840" cy="177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15768A-342C-DC2A-93BA-E9E00BF43A8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04051" y="2103787"/>
                  <a:ext cx="222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F948F5-6D68-2F8A-19F9-C0188666D2B1}"/>
                    </a:ext>
                  </a:extLst>
                </p14:cNvPr>
                <p14:cNvContentPartPr/>
                <p14:nvPr/>
              </p14:nvContentPartPr>
              <p14:xfrm>
                <a:off x="9922931" y="2135467"/>
                <a:ext cx="126360" cy="116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F948F5-6D68-2F8A-19F9-C0188666D2B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05291" y="2117827"/>
                  <a:ext cx="162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23FDCB-6A89-C2A9-EF45-54449826A04F}"/>
                    </a:ext>
                  </a:extLst>
                </p14:cNvPr>
                <p14:cNvContentPartPr/>
                <p14:nvPr/>
              </p14:nvContentPartPr>
              <p14:xfrm>
                <a:off x="10066211" y="2080747"/>
                <a:ext cx="128160" cy="150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23FDCB-6A89-C2A9-EF45-54449826A04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48211" y="2063107"/>
                  <a:ext cx="163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78C68CC-F3BB-1AFD-265B-F23ACEF36523}"/>
                    </a:ext>
                  </a:extLst>
                </p14:cNvPr>
                <p14:cNvContentPartPr/>
                <p14:nvPr/>
              </p14:nvContentPartPr>
              <p14:xfrm>
                <a:off x="10060451" y="1834147"/>
                <a:ext cx="315360" cy="346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78C68CC-F3BB-1AFD-265B-F23ACEF3652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42451" y="1816147"/>
                  <a:ext cx="35100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317D6D5-12E3-1CE5-C169-6EA56E8A6256}"/>
              </a:ext>
            </a:extLst>
          </p:cNvPr>
          <p:cNvGrpSpPr/>
          <p:nvPr/>
        </p:nvGrpSpPr>
        <p:grpSpPr>
          <a:xfrm>
            <a:off x="10562651" y="1840627"/>
            <a:ext cx="851400" cy="390240"/>
            <a:chOff x="10562651" y="1840627"/>
            <a:chExt cx="85140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8305F1-609B-62FB-809E-8F069B813ABE}"/>
                    </a:ext>
                  </a:extLst>
                </p14:cNvPr>
                <p14:cNvContentPartPr/>
                <p14:nvPr/>
              </p14:nvContentPartPr>
              <p14:xfrm>
                <a:off x="10590371" y="1918027"/>
                <a:ext cx="61560" cy="248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8305F1-609B-62FB-809E-8F069B813AB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72371" y="1900027"/>
                  <a:ext cx="97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2E9B82-496C-F5E7-3EF4-99811485C20D}"/>
                    </a:ext>
                  </a:extLst>
                </p14:cNvPr>
                <p14:cNvContentPartPr/>
                <p14:nvPr/>
              </p14:nvContentPartPr>
              <p14:xfrm>
                <a:off x="10562651" y="2000467"/>
                <a:ext cx="145080" cy="30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2E9B82-496C-F5E7-3EF4-99811485C2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45011" y="1982827"/>
                  <a:ext cx="180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8AD6E2-1CAF-D2FF-7E03-FBC4BCDD5839}"/>
                    </a:ext>
                  </a:extLst>
                </p14:cNvPr>
                <p14:cNvContentPartPr/>
                <p14:nvPr/>
              </p14:nvContentPartPr>
              <p14:xfrm>
                <a:off x="10714931" y="2016307"/>
                <a:ext cx="93960" cy="146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8AD6E2-1CAF-D2FF-7E03-FBC4BCDD583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96931" y="1998667"/>
                  <a:ext cx="129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A7A0EF4-A8E5-6676-5D18-F1BD936E65A6}"/>
                    </a:ext>
                  </a:extLst>
                </p14:cNvPr>
                <p14:cNvContentPartPr/>
                <p14:nvPr/>
              </p14:nvContentPartPr>
              <p14:xfrm>
                <a:off x="10841651" y="1990747"/>
                <a:ext cx="21600" cy="142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A7A0EF4-A8E5-6676-5D18-F1BD936E65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24011" y="1973107"/>
                  <a:ext cx="57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69B254-1740-782B-B821-BC7BAD1AC563}"/>
                    </a:ext>
                  </a:extLst>
                </p14:cNvPr>
                <p14:cNvContentPartPr/>
                <p14:nvPr/>
              </p14:nvContentPartPr>
              <p14:xfrm>
                <a:off x="10927331" y="1999387"/>
                <a:ext cx="136440" cy="132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69B254-1740-782B-B821-BC7BAD1AC56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09691" y="1981747"/>
                  <a:ext cx="172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A831E8D-D011-066B-E16F-6BF4F74B3818}"/>
                    </a:ext>
                  </a:extLst>
                </p14:cNvPr>
                <p14:cNvContentPartPr/>
                <p14:nvPr/>
              </p14:nvContentPartPr>
              <p14:xfrm>
                <a:off x="11082851" y="1840627"/>
                <a:ext cx="192600" cy="292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A831E8D-D011-066B-E16F-6BF4F74B38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65211" y="1822987"/>
                  <a:ext cx="228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28EF58-69B3-7C9A-7C20-939A349CBC19}"/>
                    </a:ext>
                  </a:extLst>
                </p14:cNvPr>
                <p14:cNvContentPartPr/>
                <p14:nvPr/>
              </p14:nvContentPartPr>
              <p14:xfrm>
                <a:off x="11308931" y="1956187"/>
                <a:ext cx="74520" cy="82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28EF58-69B3-7C9A-7C20-939A349CBC1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91291" y="1938547"/>
                  <a:ext cx="110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6255DF-9C15-82AD-521A-A06DF98CCB10}"/>
                    </a:ext>
                  </a:extLst>
                </p14:cNvPr>
                <p14:cNvContentPartPr/>
                <p14:nvPr/>
              </p14:nvContentPartPr>
              <p14:xfrm>
                <a:off x="11368691" y="1919467"/>
                <a:ext cx="45360" cy="311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6255DF-9C15-82AD-521A-A06DF98CCB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50691" y="1901827"/>
                  <a:ext cx="8100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78782EA-22DA-0ADD-99EE-31A427CB855A}"/>
              </a:ext>
            </a:extLst>
          </p:cNvPr>
          <p:cNvGrpSpPr/>
          <p:nvPr/>
        </p:nvGrpSpPr>
        <p:grpSpPr>
          <a:xfrm>
            <a:off x="6368291" y="2732347"/>
            <a:ext cx="374760" cy="309960"/>
            <a:chOff x="6368291" y="2732347"/>
            <a:chExt cx="37476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862010-3FF5-C064-1060-5877BE8036F3}"/>
                    </a:ext>
                  </a:extLst>
                </p14:cNvPr>
                <p14:cNvContentPartPr/>
                <p14:nvPr/>
              </p14:nvContentPartPr>
              <p14:xfrm>
                <a:off x="6472691" y="2732347"/>
                <a:ext cx="37080" cy="309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862010-3FF5-C064-1060-5877BE8036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54691" y="2714707"/>
                  <a:ext cx="72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3A5E61-84F4-6950-75DE-D31EC3B914CC}"/>
                    </a:ext>
                  </a:extLst>
                </p14:cNvPr>
                <p14:cNvContentPartPr/>
                <p14:nvPr/>
              </p14:nvContentPartPr>
              <p14:xfrm>
                <a:off x="6368291" y="2799667"/>
                <a:ext cx="312120" cy="223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3A5E61-84F4-6950-75DE-D31EC3B914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50291" y="2781667"/>
                  <a:ext cx="347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4B288A-D1D6-1021-C5B5-3A35D1C39C1F}"/>
                    </a:ext>
                  </a:extLst>
                </p14:cNvPr>
                <p14:cNvContentPartPr/>
                <p14:nvPr/>
              </p14:nvContentPartPr>
              <p14:xfrm>
                <a:off x="6723251" y="2994787"/>
                <a:ext cx="19800" cy="36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4B288A-D1D6-1021-C5B5-3A35D1C39C1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05611" y="2977147"/>
                  <a:ext cx="5544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2FAFFE4-9CDE-E0FB-08ED-B59CC54F1F17}"/>
              </a:ext>
            </a:extLst>
          </p:cNvPr>
          <p:cNvGrpSpPr/>
          <p:nvPr/>
        </p:nvGrpSpPr>
        <p:grpSpPr>
          <a:xfrm>
            <a:off x="1022743" y="3506542"/>
            <a:ext cx="866520" cy="1421280"/>
            <a:chOff x="1022743" y="3506542"/>
            <a:chExt cx="866520" cy="14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65CB53-CD4F-CC3A-EE33-B870EA309865}"/>
                    </a:ext>
                  </a:extLst>
                </p14:cNvPr>
                <p14:cNvContentPartPr/>
                <p14:nvPr/>
              </p14:nvContentPartPr>
              <p14:xfrm>
                <a:off x="1022743" y="3817942"/>
                <a:ext cx="374760" cy="39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65CB53-CD4F-CC3A-EE33-B870EA30986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5103" y="3800302"/>
                  <a:ext cx="410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E8C5FE3-D425-C6B7-030A-1D109BEEBA95}"/>
                    </a:ext>
                  </a:extLst>
                </p14:cNvPr>
                <p14:cNvContentPartPr/>
                <p14:nvPr/>
              </p14:nvContentPartPr>
              <p14:xfrm>
                <a:off x="1457623" y="3506542"/>
                <a:ext cx="99720" cy="654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E8C5FE3-D425-C6B7-030A-1D109BEEBA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39623" y="3488902"/>
                  <a:ext cx="1353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BDD787-4AE4-E54E-8F30-4B5657ED8CD8}"/>
                    </a:ext>
                  </a:extLst>
                </p14:cNvPr>
                <p14:cNvContentPartPr/>
                <p14:nvPr/>
              </p14:nvContentPartPr>
              <p14:xfrm>
                <a:off x="1025983" y="4269742"/>
                <a:ext cx="863280" cy="27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BDD787-4AE4-E54E-8F30-4B5657ED8CD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7983" y="4251742"/>
                  <a:ext cx="898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22DE0A7-3120-E3A2-6C93-AEFD9678C70B}"/>
                    </a:ext>
                  </a:extLst>
                </p14:cNvPr>
                <p14:cNvContentPartPr/>
                <p14:nvPr/>
              </p14:nvContentPartPr>
              <p14:xfrm>
                <a:off x="1454023" y="4408342"/>
                <a:ext cx="199440" cy="519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22DE0A7-3120-E3A2-6C93-AEFD9678C70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36383" y="4390342"/>
                  <a:ext cx="2350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E39B0C2-3749-D610-9274-14D588297501}"/>
                    </a:ext>
                  </a:extLst>
                </p14:cNvPr>
                <p14:cNvContentPartPr/>
                <p14:nvPr/>
              </p14:nvContentPartPr>
              <p14:xfrm>
                <a:off x="1307863" y="4544782"/>
                <a:ext cx="468720" cy="351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E39B0C2-3749-D610-9274-14D58829750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89863" y="4526782"/>
                  <a:ext cx="504360" cy="38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CF6FA88-33A1-4D93-ED55-95B9383CA431}"/>
                  </a:ext>
                </a:extLst>
              </p14:cNvPr>
              <p14:cNvContentPartPr/>
              <p14:nvPr/>
            </p14:nvContentPartPr>
            <p14:xfrm>
              <a:off x="2234863" y="3862942"/>
              <a:ext cx="411840" cy="396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CF6FA88-33A1-4D93-ED55-95B9383CA43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217223" y="3845302"/>
                <a:ext cx="4474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0D99CFA-B04F-134A-C758-B02C87869735}"/>
                  </a:ext>
                </a:extLst>
              </p14:cNvPr>
              <p14:cNvContentPartPr/>
              <p14:nvPr/>
            </p14:nvContentPartPr>
            <p14:xfrm>
              <a:off x="2261143" y="4535422"/>
              <a:ext cx="489240" cy="69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0D99CFA-B04F-134A-C758-B02C8786973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243143" y="4517782"/>
                <a:ext cx="5248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8AA16A7-0CA8-17EF-66FF-EA8B16F36629}"/>
                  </a:ext>
                </a:extLst>
              </p14:cNvPr>
              <p14:cNvContentPartPr/>
              <p14:nvPr/>
            </p14:nvContentPartPr>
            <p14:xfrm>
              <a:off x="3119023" y="3753142"/>
              <a:ext cx="322560" cy="4086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8AA16A7-0CA8-17EF-66FF-EA8B16F3662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101023" y="3735502"/>
                <a:ext cx="3582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68E957A-A767-CB3E-B66C-5A119FA98743}"/>
                  </a:ext>
                </a:extLst>
              </p14:cNvPr>
              <p14:cNvContentPartPr/>
              <p14:nvPr/>
            </p14:nvContentPartPr>
            <p14:xfrm>
              <a:off x="3589543" y="3885982"/>
              <a:ext cx="50760" cy="230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68E957A-A767-CB3E-B66C-5A119FA9874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571903" y="3868342"/>
                <a:ext cx="864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72BF5BD-1B4D-7BAB-8413-31BE7172033C}"/>
                  </a:ext>
                </a:extLst>
              </p14:cNvPr>
              <p14:cNvContentPartPr/>
              <p14:nvPr/>
            </p14:nvContentPartPr>
            <p14:xfrm>
              <a:off x="3496663" y="3676102"/>
              <a:ext cx="20520" cy="158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72BF5BD-1B4D-7BAB-8413-31BE7172033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479023" y="3658102"/>
                <a:ext cx="561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EBD8112-95AC-307A-6794-5D44A919D086}"/>
                  </a:ext>
                </a:extLst>
              </p14:cNvPr>
              <p14:cNvContentPartPr/>
              <p14:nvPr/>
            </p14:nvContentPartPr>
            <p14:xfrm>
              <a:off x="3840103" y="3791302"/>
              <a:ext cx="199440" cy="2696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EBD8112-95AC-307A-6794-5D44A919D08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822103" y="3773662"/>
                <a:ext cx="2350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8DB097C-5F37-CD20-DA10-486392AE879F}"/>
                  </a:ext>
                </a:extLst>
              </p14:cNvPr>
              <p14:cNvContentPartPr/>
              <p14:nvPr/>
            </p14:nvContentPartPr>
            <p14:xfrm>
              <a:off x="4278223" y="3676102"/>
              <a:ext cx="43560" cy="402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8DB097C-5F37-CD20-DA10-486392AE879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260223" y="3658102"/>
                <a:ext cx="7920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4A920FB-2680-AD37-C33E-CC11BB5EA8AA}"/>
                  </a:ext>
                </a:extLst>
              </p14:cNvPr>
              <p14:cNvContentPartPr/>
              <p14:nvPr/>
            </p14:nvContentPartPr>
            <p14:xfrm>
              <a:off x="4098223" y="3738742"/>
              <a:ext cx="293400" cy="3747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4A920FB-2680-AD37-C33E-CC11BB5EA8A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080583" y="3720742"/>
                <a:ext cx="32904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27E859F-A37F-604F-9DB6-1CB927CB7C7D}"/>
                  </a:ext>
                </a:extLst>
              </p14:cNvPr>
              <p14:cNvContentPartPr/>
              <p14:nvPr/>
            </p14:nvContentPartPr>
            <p14:xfrm>
              <a:off x="3112183" y="4254622"/>
              <a:ext cx="1335240" cy="1306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27E859F-A37F-604F-9DB6-1CB927CB7C7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094183" y="4236622"/>
                <a:ext cx="13708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7410A2A-FC05-8D86-1AD2-257040C5DCCC}"/>
                  </a:ext>
                </a:extLst>
              </p14:cNvPr>
              <p14:cNvContentPartPr/>
              <p14:nvPr/>
            </p14:nvContentPartPr>
            <p14:xfrm>
              <a:off x="3619783" y="4526782"/>
              <a:ext cx="227160" cy="3448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7410A2A-FC05-8D86-1AD2-257040C5DCC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01783" y="4508782"/>
                <a:ext cx="2628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7417DA0-BF88-9160-A3E9-6A73CA50E796}"/>
                  </a:ext>
                </a:extLst>
              </p14:cNvPr>
              <p14:cNvContentPartPr/>
              <p14:nvPr/>
            </p14:nvContentPartPr>
            <p14:xfrm>
              <a:off x="3550303" y="4647382"/>
              <a:ext cx="495720" cy="1882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7417DA0-BF88-9160-A3E9-6A73CA50E79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532663" y="4629742"/>
                <a:ext cx="53136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B15AF21-8DB2-6582-5CAF-FF0DFE7B74A3}"/>
              </a:ext>
            </a:extLst>
          </p:cNvPr>
          <p:cNvGrpSpPr/>
          <p:nvPr/>
        </p:nvGrpSpPr>
        <p:grpSpPr>
          <a:xfrm>
            <a:off x="4746583" y="3602302"/>
            <a:ext cx="1077120" cy="976320"/>
            <a:chOff x="4746583" y="3602302"/>
            <a:chExt cx="1077120" cy="9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9A2E05-AE23-9AF4-EF45-35362FB49780}"/>
                    </a:ext>
                  </a:extLst>
                </p14:cNvPr>
                <p14:cNvContentPartPr/>
                <p14:nvPr/>
              </p14:nvContentPartPr>
              <p14:xfrm>
                <a:off x="4746583" y="3941782"/>
                <a:ext cx="391320" cy="293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9A2E05-AE23-9AF4-EF45-35362FB4978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28583" y="3924142"/>
                  <a:ext cx="426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DD89D3-C9B0-38C6-C493-A8618F9052CF}"/>
                    </a:ext>
                  </a:extLst>
                </p14:cNvPr>
                <p14:cNvContentPartPr/>
                <p14:nvPr/>
              </p14:nvContentPartPr>
              <p14:xfrm>
                <a:off x="4799143" y="4382422"/>
                <a:ext cx="406080" cy="103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DD89D3-C9B0-38C6-C493-A8618F9052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81503" y="4364782"/>
                  <a:ext cx="441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1DBC9F9-24D8-8504-27DA-63FA7E8E80EB}"/>
                    </a:ext>
                  </a:extLst>
                </p14:cNvPr>
                <p14:cNvContentPartPr/>
                <p14:nvPr/>
              </p14:nvContentPartPr>
              <p14:xfrm>
                <a:off x="5437423" y="3602302"/>
                <a:ext cx="116640" cy="334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1DBC9F9-24D8-8504-27DA-63FA7E8E80E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19783" y="3584302"/>
                  <a:ext cx="1522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97D3C2-8C5E-45FA-6D46-4505FEBCB646}"/>
                    </a:ext>
                  </a:extLst>
                </p14:cNvPr>
                <p14:cNvContentPartPr/>
                <p14:nvPr/>
              </p14:nvContentPartPr>
              <p14:xfrm>
                <a:off x="5309263" y="4062022"/>
                <a:ext cx="460800" cy="75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97D3C2-8C5E-45FA-6D46-4505FEBCB64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91263" y="4044382"/>
                  <a:ext cx="49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8E7FA3D-A542-1088-9A6C-F9DF6C97541D}"/>
                    </a:ext>
                  </a:extLst>
                </p14:cNvPr>
                <p14:cNvContentPartPr/>
                <p14:nvPr/>
              </p14:nvContentPartPr>
              <p14:xfrm>
                <a:off x="5601223" y="4223662"/>
                <a:ext cx="92880" cy="354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8E7FA3D-A542-1088-9A6C-F9DF6C97541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83223" y="4205662"/>
                  <a:ext cx="128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5115A36-7A0B-46DC-DBF7-BF93B8B03665}"/>
                    </a:ext>
                  </a:extLst>
                </p14:cNvPr>
                <p14:cNvContentPartPr/>
                <p14:nvPr/>
              </p14:nvContentPartPr>
              <p14:xfrm>
                <a:off x="5471263" y="4268662"/>
                <a:ext cx="352440" cy="279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5115A36-7A0B-46DC-DBF7-BF93B8B0366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53263" y="4250662"/>
                  <a:ext cx="38808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C00E863-C841-7A69-5B30-7473515E89DA}"/>
                  </a:ext>
                </a:extLst>
              </p14:cNvPr>
              <p14:cNvContentPartPr/>
              <p14:nvPr/>
            </p14:nvContentPartPr>
            <p14:xfrm>
              <a:off x="1713583" y="5485102"/>
              <a:ext cx="381240" cy="5544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C00E863-C841-7A69-5B30-7473515E89D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695583" y="5467102"/>
                <a:ext cx="416880" cy="59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F1229E-080F-6538-0B9C-79AE029173B7}"/>
              </a:ext>
            </a:extLst>
          </p:cNvPr>
          <p:cNvGrpSpPr/>
          <p:nvPr/>
        </p:nvGrpSpPr>
        <p:grpSpPr>
          <a:xfrm>
            <a:off x="2546983" y="5304022"/>
            <a:ext cx="3157200" cy="899640"/>
            <a:chOff x="2546983" y="5304022"/>
            <a:chExt cx="3157200" cy="89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98E41F-A8DD-0872-1B96-D1C8AD19A10E}"/>
                    </a:ext>
                  </a:extLst>
                </p14:cNvPr>
                <p14:cNvContentPartPr/>
                <p14:nvPr/>
              </p14:nvContentPartPr>
              <p14:xfrm>
                <a:off x="2546983" y="5478982"/>
                <a:ext cx="258840" cy="229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98E41F-A8DD-0872-1B96-D1C8AD19A10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28983" y="5461342"/>
                  <a:ext cx="294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C61BB9-CF13-B584-52A1-F2A5075646A0}"/>
                    </a:ext>
                  </a:extLst>
                </p14:cNvPr>
                <p14:cNvContentPartPr/>
                <p14:nvPr/>
              </p14:nvContentPartPr>
              <p14:xfrm>
                <a:off x="2566423" y="5924302"/>
                <a:ext cx="396000" cy="49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C61BB9-CF13-B584-52A1-F2A5075646A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48783" y="5906302"/>
                  <a:ext cx="431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9A25F4-451C-BEB3-9CD9-B466F0FC4B71}"/>
                    </a:ext>
                  </a:extLst>
                </p14:cNvPr>
                <p14:cNvContentPartPr/>
                <p14:nvPr/>
              </p14:nvContentPartPr>
              <p14:xfrm>
                <a:off x="3275263" y="5553862"/>
                <a:ext cx="221760" cy="266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9A25F4-451C-BEB3-9CD9-B466F0FC4B7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57623" y="5535862"/>
                  <a:ext cx="257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7765AD-52FD-A8B8-DDE6-9F76521D7569}"/>
                    </a:ext>
                  </a:extLst>
                </p14:cNvPr>
                <p14:cNvContentPartPr/>
                <p14:nvPr/>
              </p14:nvContentPartPr>
              <p14:xfrm>
                <a:off x="3646423" y="5619022"/>
                <a:ext cx="57240" cy="95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7765AD-52FD-A8B8-DDE6-9F76521D756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28783" y="5601022"/>
                  <a:ext cx="9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B8EFAED-D688-D3CF-E8C7-97EE64963EFD}"/>
                    </a:ext>
                  </a:extLst>
                </p14:cNvPr>
                <p14:cNvContentPartPr/>
                <p14:nvPr/>
              </p14:nvContentPartPr>
              <p14:xfrm>
                <a:off x="3796543" y="5462782"/>
                <a:ext cx="195840" cy="222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B8EFAED-D688-D3CF-E8C7-97EE64963EF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78903" y="5445142"/>
                  <a:ext cx="231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12A3D4-1ECC-1BDE-E75F-8124362A5ABB}"/>
                    </a:ext>
                  </a:extLst>
                </p14:cNvPr>
                <p14:cNvContentPartPr/>
                <p14:nvPr/>
              </p14:nvContentPartPr>
              <p14:xfrm>
                <a:off x="3573703" y="5486902"/>
                <a:ext cx="46080" cy="29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12A3D4-1ECC-1BDE-E75F-8124362A5A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56063" y="5469262"/>
                  <a:ext cx="81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36190C0-9B60-3AE0-9206-28EBC1D09224}"/>
                    </a:ext>
                  </a:extLst>
                </p14:cNvPr>
                <p14:cNvContentPartPr/>
                <p14:nvPr/>
              </p14:nvContentPartPr>
              <p14:xfrm>
                <a:off x="4098223" y="5341822"/>
                <a:ext cx="20520" cy="339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36190C0-9B60-3AE0-9206-28EBC1D0922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80583" y="5323822"/>
                  <a:ext cx="561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91AFEF-9BE4-CAA4-F2BE-E3F8BBD1E297}"/>
                    </a:ext>
                  </a:extLst>
                </p14:cNvPr>
                <p14:cNvContentPartPr/>
                <p14:nvPr/>
              </p14:nvContentPartPr>
              <p14:xfrm>
                <a:off x="3981943" y="5397622"/>
                <a:ext cx="273240" cy="345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91AFEF-9BE4-CAA4-F2BE-E3F8BBD1E29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64303" y="5379982"/>
                  <a:ext cx="3088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88CFACE-433E-E38F-8AFF-C5F19B859DA9}"/>
                    </a:ext>
                  </a:extLst>
                </p14:cNvPr>
                <p14:cNvContentPartPr/>
                <p14:nvPr/>
              </p14:nvContentPartPr>
              <p14:xfrm>
                <a:off x="3410623" y="5644942"/>
                <a:ext cx="1110600" cy="323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88CFACE-433E-E38F-8AFF-C5F19B859DA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92983" y="5627302"/>
                  <a:ext cx="11462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A20A85-68D9-1BBE-245A-7D20815F373C}"/>
                    </a:ext>
                  </a:extLst>
                </p14:cNvPr>
                <p14:cNvContentPartPr/>
                <p14:nvPr/>
              </p14:nvContentPartPr>
              <p14:xfrm>
                <a:off x="3962143" y="5967862"/>
                <a:ext cx="50400" cy="219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A20A85-68D9-1BBE-245A-7D20815F37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944143" y="5949862"/>
                  <a:ext cx="86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2DEA911-1AC2-2996-F7E8-1CC3CEA46092}"/>
                    </a:ext>
                  </a:extLst>
                </p14:cNvPr>
                <p14:cNvContentPartPr/>
                <p14:nvPr/>
              </p14:nvContentPartPr>
              <p14:xfrm>
                <a:off x="3868903" y="6014662"/>
                <a:ext cx="429840" cy="189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2DEA911-1AC2-2996-F7E8-1CC3CEA4609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51263" y="5997022"/>
                  <a:ext cx="465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528537C-D0C9-BECB-4EA0-A682FC093736}"/>
                    </a:ext>
                  </a:extLst>
                </p14:cNvPr>
                <p14:cNvContentPartPr/>
                <p14:nvPr/>
              </p14:nvContentPartPr>
              <p14:xfrm>
                <a:off x="4802023" y="5368462"/>
                <a:ext cx="184320" cy="281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528537C-D0C9-BECB-4EA0-A682FC09373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84383" y="5350822"/>
                  <a:ext cx="219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4978077-CF5C-0B78-3B13-10AF342C9552}"/>
                    </a:ext>
                  </a:extLst>
                </p14:cNvPr>
                <p14:cNvContentPartPr/>
                <p14:nvPr/>
              </p14:nvContentPartPr>
              <p14:xfrm>
                <a:off x="4807423" y="5758702"/>
                <a:ext cx="411480" cy="135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4978077-CF5C-0B78-3B13-10AF342C955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89423" y="5741062"/>
                  <a:ext cx="447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85CC12-1C95-1948-F906-572C768A9717}"/>
                    </a:ext>
                  </a:extLst>
                </p14:cNvPr>
                <p14:cNvContentPartPr/>
                <p14:nvPr/>
              </p14:nvContentPartPr>
              <p14:xfrm>
                <a:off x="5364703" y="5304022"/>
                <a:ext cx="339480" cy="447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85CC12-1C95-1948-F906-572C768A971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47063" y="5286382"/>
                  <a:ext cx="375120" cy="48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0F773EB-FF28-01A1-809E-08B7AF39661F}"/>
              </a:ext>
            </a:extLst>
          </p:cNvPr>
          <p:cNvGrpSpPr/>
          <p:nvPr/>
        </p:nvGrpSpPr>
        <p:grpSpPr>
          <a:xfrm>
            <a:off x="6593743" y="3765742"/>
            <a:ext cx="1368720" cy="407160"/>
            <a:chOff x="6593743" y="3765742"/>
            <a:chExt cx="136872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147D4F8-7C73-82FF-F9AA-25B8360F4C9A}"/>
                    </a:ext>
                  </a:extLst>
                </p14:cNvPr>
                <p14:cNvContentPartPr/>
                <p14:nvPr/>
              </p14:nvContentPartPr>
              <p14:xfrm>
                <a:off x="6593743" y="3862582"/>
                <a:ext cx="169560" cy="310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147D4F8-7C73-82FF-F9AA-25B8360F4C9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75743" y="3844582"/>
                  <a:ext cx="205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E1290F-6A6A-37F9-DE8A-33B056C3C774}"/>
                    </a:ext>
                  </a:extLst>
                </p14:cNvPr>
                <p14:cNvContentPartPr/>
                <p14:nvPr/>
              </p14:nvContentPartPr>
              <p14:xfrm>
                <a:off x="6945463" y="3920182"/>
                <a:ext cx="57600" cy="205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E1290F-6A6A-37F9-DE8A-33B056C3C7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27463" y="3902182"/>
                  <a:ext cx="93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66D7F95-A840-DBC0-810F-57B768F2DE13}"/>
                    </a:ext>
                  </a:extLst>
                </p14:cNvPr>
                <p14:cNvContentPartPr/>
                <p14:nvPr/>
              </p14:nvContentPartPr>
              <p14:xfrm>
                <a:off x="6819463" y="3767542"/>
                <a:ext cx="37080" cy="9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66D7F95-A840-DBC0-810F-57B768F2DE1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01463" y="3749902"/>
                  <a:ext cx="72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BABD4B-2DA7-7F3E-3C80-5C2ACCCAF6F9}"/>
                    </a:ext>
                  </a:extLst>
                </p14:cNvPr>
                <p14:cNvContentPartPr/>
                <p14:nvPr/>
              </p14:nvContentPartPr>
              <p14:xfrm>
                <a:off x="7098823" y="3856822"/>
                <a:ext cx="236520" cy="250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BABD4B-2DA7-7F3E-3C80-5C2ACCCAF6F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81183" y="3839182"/>
                  <a:ext cx="272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64B16AD-62DF-2D4D-0173-74BD575E8EFA}"/>
                    </a:ext>
                  </a:extLst>
                </p14:cNvPr>
                <p14:cNvContentPartPr/>
                <p14:nvPr/>
              </p14:nvContentPartPr>
              <p14:xfrm>
                <a:off x="7387543" y="3785542"/>
                <a:ext cx="256320" cy="227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64B16AD-62DF-2D4D-0173-74BD575E8E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69543" y="3767542"/>
                  <a:ext cx="291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D26F4BF-C2C5-628E-28DA-6467E1F70857}"/>
                    </a:ext>
                  </a:extLst>
                </p14:cNvPr>
                <p14:cNvContentPartPr/>
                <p14:nvPr/>
              </p14:nvContentPartPr>
              <p14:xfrm>
                <a:off x="7623703" y="3765742"/>
                <a:ext cx="338760" cy="218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D26F4BF-C2C5-628E-28DA-6467E1F7085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06063" y="3747742"/>
                  <a:ext cx="37440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9C21F98-CD8D-1843-8ECB-716612F0021B}"/>
              </a:ext>
            </a:extLst>
          </p:cNvPr>
          <p:cNvGrpSpPr/>
          <p:nvPr/>
        </p:nvGrpSpPr>
        <p:grpSpPr>
          <a:xfrm>
            <a:off x="7109263" y="4276582"/>
            <a:ext cx="1079280" cy="643320"/>
            <a:chOff x="7109263" y="4276582"/>
            <a:chExt cx="1079280" cy="64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FB957D3-C363-505C-7BCA-31698E0389DA}"/>
                    </a:ext>
                  </a:extLst>
                </p14:cNvPr>
                <p14:cNvContentPartPr/>
                <p14:nvPr/>
              </p14:nvContentPartPr>
              <p14:xfrm>
                <a:off x="7109263" y="4276582"/>
                <a:ext cx="517680" cy="643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FB957D3-C363-505C-7BCA-31698E0389D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91263" y="4258582"/>
                  <a:ext cx="5533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A114343-C6C0-B71C-C5CC-60923BD44AC6}"/>
                    </a:ext>
                  </a:extLst>
                </p14:cNvPr>
                <p14:cNvContentPartPr/>
                <p14:nvPr/>
              </p14:nvContentPartPr>
              <p14:xfrm>
                <a:off x="7683823" y="4706782"/>
                <a:ext cx="106560" cy="122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A114343-C6C0-B71C-C5CC-60923BD44AC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65823" y="4688782"/>
                  <a:ext cx="142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48762E-608C-7155-CF93-91098AC43FB3}"/>
                    </a:ext>
                  </a:extLst>
                </p14:cNvPr>
                <p14:cNvContentPartPr/>
                <p14:nvPr/>
              </p14:nvContentPartPr>
              <p14:xfrm>
                <a:off x="7590943" y="4524622"/>
                <a:ext cx="22680" cy="49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48762E-608C-7155-CF93-91098AC43F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72943" y="4506622"/>
                  <a:ext cx="58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ED267A-319B-7257-623D-A8181F05533A}"/>
                    </a:ext>
                  </a:extLst>
                </p14:cNvPr>
                <p14:cNvContentPartPr/>
                <p14:nvPr/>
              </p14:nvContentPartPr>
              <p14:xfrm>
                <a:off x="7872103" y="4604182"/>
                <a:ext cx="316440" cy="215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ED267A-319B-7257-623D-A8181F05533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54103" y="4586542"/>
                  <a:ext cx="35208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A43AFAD-A196-053A-10FF-E8C93AD0ACD1}"/>
                  </a:ext>
                </a:extLst>
              </p14:cNvPr>
              <p14:cNvContentPartPr/>
              <p14:nvPr/>
            </p14:nvContentPartPr>
            <p14:xfrm>
              <a:off x="7530463" y="5134822"/>
              <a:ext cx="20520" cy="3132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A43AFAD-A196-053A-10FF-E8C93AD0ACD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512823" y="5117182"/>
                <a:ext cx="561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A943763-946D-DCB5-7124-3C61F9EAE80E}"/>
                  </a:ext>
                </a:extLst>
              </p14:cNvPr>
              <p14:cNvContentPartPr/>
              <p14:nvPr/>
            </p14:nvContentPartPr>
            <p14:xfrm>
              <a:off x="7439023" y="5176222"/>
              <a:ext cx="268560" cy="2397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A943763-946D-DCB5-7124-3C61F9EAE80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421023" y="5158222"/>
                <a:ext cx="3042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FE94918-1262-F28A-37F9-05580014D98B}"/>
                  </a:ext>
                </a:extLst>
              </p14:cNvPr>
              <p14:cNvContentPartPr/>
              <p14:nvPr/>
            </p14:nvContentPartPr>
            <p14:xfrm>
              <a:off x="7697143" y="5250022"/>
              <a:ext cx="222840" cy="277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FE94918-1262-F28A-37F9-05580014D98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679143" y="5232382"/>
                <a:ext cx="2584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05BECCD-090C-0847-D599-64ED2D30785B}"/>
                  </a:ext>
                </a:extLst>
              </p14:cNvPr>
              <p14:cNvContentPartPr/>
              <p14:nvPr/>
            </p14:nvContentPartPr>
            <p14:xfrm>
              <a:off x="7747903" y="5229862"/>
              <a:ext cx="198000" cy="1155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05BECCD-090C-0847-D599-64ED2D30785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729903" y="5212222"/>
                <a:ext cx="2336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D65D8AA-37ED-0FA8-9FF2-E4BAF7D27ECB}"/>
                  </a:ext>
                </a:extLst>
              </p14:cNvPr>
              <p14:cNvContentPartPr/>
              <p14:nvPr/>
            </p14:nvContentPartPr>
            <p14:xfrm>
              <a:off x="7998463" y="5097022"/>
              <a:ext cx="102960" cy="2160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D65D8AA-37ED-0FA8-9FF2-E4BAF7D27EC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980463" y="5079022"/>
                <a:ext cx="1386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0A334F0-F3C8-4905-496D-8CB337699079}"/>
                  </a:ext>
                </a:extLst>
              </p14:cNvPr>
              <p14:cNvContentPartPr/>
              <p14:nvPr/>
            </p14:nvContentPartPr>
            <p14:xfrm>
              <a:off x="8108623" y="5111782"/>
              <a:ext cx="211680" cy="1908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0A334F0-F3C8-4905-496D-8CB33769907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090623" y="5093782"/>
                <a:ext cx="24732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F890C5F-DD2D-1243-D1D8-799CCC1E6131}"/>
              </a:ext>
            </a:extLst>
          </p:cNvPr>
          <p:cNvGrpSpPr/>
          <p:nvPr/>
        </p:nvGrpSpPr>
        <p:grpSpPr>
          <a:xfrm>
            <a:off x="8384743" y="3289822"/>
            <a:ext cx="3388320" cy="3227040"/>
            <a:chOff x="8384743" y="3289822"/>
            <a:chExt cx="3388320" cy="32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E686FD-43E0-6CC4-88CE-33CD9D3354F1}"/>
                    </a:ext>
                  </a:extLst>
                </p14:cNvPr>
                <p14:cNvContentPartPr/>
                <p14:nvPr/>
              </p14:nvContentPartPr>
              <p14:xfrm>
                <a:off x="8430463" y="3321502"/>
                <a:ext cx="123480" cy="501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E686FD-43E0-6CC4-88CE-33CD9D3354F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412823" y="3303862"/>
                  <a:ext cx="1591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9FC939-9AEC-07C6-BAC4-B37BCC5615A9}"/>
                    </a:ext>
                  </a:extLst>
                </p14:cNvPr>
                <p14:cNvContentPartPr/>
                <p14:nvPr/>
              </p14:nvContentPartPr>
              <p14:xfrm>
                <a:off x="8384743" y="3569902"/>
                <a:ext cx="298800" cy="100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9FC939-9AEC-07C6-BAC4-B37BCC5615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66743" y="3551902"/>
                  <a:ext cx="334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F75E3FB-B49E-DCBA-461C-D760666F978A}"/>
                    </a:ext>
                  </a:extLst>
                </p14:cNvPr>
                <p14:cNvContentPartPr/>
                <p14:nvPr/>
              </p14:nvContentPartPr>
              <p14:xfrm>
                <a:off x="8547463" y="3289822"/>
                <a:ext cx="419040" cy="475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F75E3FB-B49E-DCBA-461C-D760666F978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29463" y="3271822"/>
                  <a:ext cx="4546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962C272-EB56-BA7F-D2AC-5025FBD6BA23}"/>
                    </a:ext>
                  </a:extLst>
                </p14:cNvPr>
                <p14:cNvContentPartPr/>
                <p14:nvPr/>
              </p14:nvContentPartPr>
              <p14:xfrm>
                <a:off x="9028783" y="3464782"/>
                <a:ext cx="269640" cy="270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962C272-EB56-BA7F-D2AC-5025FBD6BA2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011143" y="3447142"/>
                  <a:ext cx="305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19AE43A-8771-CBA6-0CE7-641131B7DCEB}"/>
                    </a:ext>
                  </a:extLst>
                </p14:cNvPr>
                <p14:cNvContentPartPr/>
                <p14:nvPr/>
              </p14:nvContentPartPr>
              <p14:xfrm>
                <a:off x="8463943" y="4544782"/>
                <a:ext cx="342360" cy="88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19AE43A-8771-CBA6-0CE7-641131B7DCE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46303" y="4526782"/>
                  <a:ext cx="378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BF2C2FC-BDE5-1CCD-70B4-07C75AE3EF52}"/>
                    </a:ext>
                  </a:extLst>
                </p14:cNvPr>
                <p14:cNvContentPartPr/>
                <p14:nvPr/>
              </p14:nvContentPartPr>
              <p14:xfrm>
                <a:off x="8849863" y="4251742"/>
                <a:ext cx="59760" cy="334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BF2C2FC-BDE5-1CCD-70B4-07C75AE3EF5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31863" y="4233742"/>
                  <a:ext cx="95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EC7023B-A4F6-1EAF-A532-4BB3A769A316}"/>
                    </a:ext>
                  </a:extLst>
                </p14:cNvPr>
                <p14:cNvContentPartPr/>
                <p14:nvPr/>
              </p14:nvContentPartPr>
              <p14:xfrm>
                <a:off x="8580223" y="4706782"/>
                <a:ext cx="508320" cy="92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EC7023B-A4F6-1EAF-A532-4BB3A769A31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62583" y="4688782"/>
                  <a:ext cx="54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A4833BD-B41A-AC40-7B32-BC39DD4C2A32}"/>
                    </a:ext>
                  </a:extLst>
                </p14:cNvPr>
                <p14:cNvContentPartPr/>
                <p14:nvPr/>
              </p14:nvContentPartPr>
              <p14:xfrm>
                <a:off x="8895583" y="4829542"/>
                <a:ext cx="30600" cy="328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A4833BD-B41A-AC40-7B32-BC39DD4C2A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77583" y="4811542"/>
                  <a:ext cx="66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61B5388-C6E0-4D7A-252E-BFBFB961E56C}"/>
                    </a:ext>
                  </a:extLst>
                </p14:cNvPr>
                <p14:cNvContentPartPr/>
                <p14:nvPr/>
              </p14:nvContentPartPr>
              <p14:xfrm>
                <a:off x="8786143" y="4914142"/>
                <a:ext cx="335880" cy="200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61B5388-C6E0-4D7A-252E-BFBFB961E56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68143" y="4896142"/>
                  <a:ext cx="371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663FFF8-9BC8-C5EA-2E52-54DAD794D7A8}"/>
                    </a:ext>
                  </a:extLst>
                </p14:cNvPr>
                <p14:cNvContentPartPr/>
                <p14:nvPr/>
              </p14:nvContentPartPr>
              <p14:xfrm>
                <a:off x="9302743" y="4568182"/>
                <a:ext cx="145080" cy="27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663FFF8-9BC8-C5EA-2E52-54DAD794D7A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84743" y="4550182"/>
                  <a:ext cx="180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2B84C40-C643-A6EC-CF18-A95A2602AD03}"/>
                    </a:ext>
                  </a:extLst>
                </p14:cNvPr>
                <p14:cNvContentPartPr/>
                <p14:nvPr/>
              </p14:nvContentPartPr>
              <p14:xfrm>
                <a:off x="9384103" y="4672222"/>
                <a:ext cx="249840" cy="61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2B84C40-C643-A6EC-CF18-A95A2602AD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66463" y="4654222"/>
                  <a:ext cx="285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5B3F69-8BC0-EEE0-2ED8-B8AD397DF908}"/>
                    </a:ext>
                  </a:extLst>
                </p14:cNvPr>
                <p14:cNvContentPartPr/>
                <p14:nvPr/>
              </p14:nvContentPartPr>
              <p14:xfrm>
                <a:off x="9592903" y="3889942"/>
                <a:ext cx="409680" cy="634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5B3F69-8BC0-EEE0-2ED8-B8AD397DF90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574903" y="3872302"/>
                  <a:ext cx="44532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AF2769A-3040-EB32-2CA9-FD6E0BC62B5C}"/>
                    </a:ext>
                  </a:extLst>
                </p14:cNvPr>
                <p14:cNvContentPartPr/>
                <p14:nvPr/>
              </p14:nvContentPartPr>
              <p14:xfrm>
                <a:off x="10056223" y="4326622"/>
                <a:ext cx="56160" cy="117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AF2769A-3040-EB32-2CA9-FD6E0BC62B5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38223" y="4308982"/>
                  <a:ext cx="91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6040107-465D-8316-9FE2-489FE0140B0C}"/>
                    </a:ext>
                  </a:extLst>
                </p14:cNvPr>
                <p14:cNvContentPartPr/>
                <p14:nvPr/>
              </p14:nvContentPartPr>
              <p14:xfrm>
                <a:off x="9933103" y="4152382"/>
                <a:ext cx="86400" cy="43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6040107-465D-8316-9FE2-489FE0140B0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15103" y="4134382"/>
                  <a:ext cx="122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7ED7F3-60EF-B626-E745-782242F58338}"/>
                    </a:ext>
                  </a:extLst>
                </p14:cNvPr>
                <p14:cNvContentPartPr/>
                <p14:nvPr/>
              </p14:nvContentPartPr>
              <p14:xfrm>
                <a:off x="10211023" y="4226542"/>
                <a:ext cx="230040" cy="123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7ED7F3-60EF-B626-E745-782242F5833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193023" y="4208542"/>
                  <a:ext cx="265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D75BEA4-7125-E1E1-0E83-213E68116625}"/>
                    </a:ext>
                  </a:extLst>
                </p14:cNvPr>
                <p14:cNvContentPartPr/>
                <p14:nvPr/>
              </p14:nvContentPartPr>
              <p14:xfrm>
                <a:off x="9879463" y="4701022"/>
                <a:ext cx="37080" cy="285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D75BEA4-7125-E1E1-0E83-213E6811662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61463" y="4683382"/>
                  <a:ext cx="72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C932DCC-D467-EA6A-549D-B66035ED4130}"/>
                    </a:ext>
                  </a:extLst>
                </p14:cNvPr>
                <p14:cNvContentPartPr/>
                <p14:nvPr/>
              </p14:nvContentPartPr>
              <p14:xfrm>
                <a:off x="9789823" y="4728022"/>
                <a:ext cx="308880" cy="233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C932DCC-D467-EA6A-549D-B66035ED413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772183" y="4710022"/>
                  <a:ext cx="344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E109085-248A-0196-A6CE-997529D62DBA}"/>
                    </a:ext>
                  </a:extLst>
                </p14:cNvPr>
                <p14:cNvContentPartPr/>
                <p14:nvPr/>
              </p14:nvContentPartPr>
              <p14:xfrm>
                <a:off x="10029223" y="4774822"/>
                <a:ext cx="199440" cy="23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E109085-248A-0196-A6CE-997529D62DB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011223" y="4757182"/>
                  <a:ext cx="235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69DF96E-A786-96BA-6983-2BEB59BE5B18}"/>
                    </a:ext>
                  </a:extLst>
                </p14:cNvPr>
                <p14:cNvContentPartPr/>
                <p14:nvPr/>
              </p14:nvContentPartPr>
              <p14:xfrm>
                <a:off x="10135423" y="4715782"/>
                <a:ext cx="136800" cy="179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69DF96E-A786-96BA-6983-2BEB59BE5B1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17423" y="4697782"/>
                  <a:ext cx="172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F1C49C4-2302-DA2B-0A91-4A13DC785268}"/>
                    </a:ext>
                  </a:extLst>
                </p14:cNvPr>
                <p14:cNvContentPartPr/>
                <p14:nvPr/>
              </p14:nvContentPartPr>
              <p14:xfrm>
                <a:off x="10289863" y="4668622"/>
                <a:ext cx="154080" cy="159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F1C49C4-2302-DA2B-0A91-4A13DC78526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71863" y="4650982"/>
                  <a:ext cx="189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126B577-E199-079F-326F-090BED223A47}"/>
                    </a:ext>
                  </a:extLst>
                </p14:cNvPr>
                <p14:cNvContentPartPr/>
                <p14:nvPr/>
              </p14:nvContentPartPr>
              <p14:xfrm>
                <a:off x="10457983" y="4659622"/>
                <a:ext cx="122400" cy="129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126B577-E199-079F-326F-090BED223A4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39983" y="4641982"/>
                  <a:ext cx="158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3D6184-B12A-FF7A-0EB6-4F250758990E}"/>
                    </a:ext>
                  </a:extLst>
                </p14:cNvPr>
                <p14:cNvContentPartPr/>
                <p14:nvPr/>
              </p14:nvContentPartPr>
              <p14:xfrm>
                <a:off x="10689823" y="3808222"/>
                <a:ext cx="54000" cy="388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3D6184-B12A-FF7A-0EB6-4F250758990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672183" y="3790582"/>
                  <a:ext cx="896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FBEEAAC-86BA-4898-E389-D1DB04465231}"/>
                    </a:ext>
                  </a:extLst>
                </p14:cNvPr>
                <p14:cNvContentPartPr/>
                <p14:nvPr/>
              </p14:nvContentPartPr>
              <p14:xfrm>
                <a:off x="10634023" y="4260382"/>
                <a:ext cx="362160" cy="45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FBEEAAC-86BA-4898-E389-D1DB0446523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16383" y="4242742"/>
                  <a:ext cx="397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41556F4-5B7A-6CE8-649D-60FD5C2AFA43}"/>
                    </a:ext>
                  </a:extLst>
                </p14:cNvPr>
                <p14:cNvContentPartPr/>
                <p14:nvPr/>
              </p14:nvContentPartPr>
              <p14:xfrm>
                <a:off x="10825543" y="4367662"/>
                <a:ext cx="11160" cy="345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41556F4-5B7A-6CE8-649D-60FD5C2AFA4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807903" y="4349662"/>
                  <a:ext cx="468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8891F02-BC27-9864-325A-7CA75B9279A5}"/>
                    </a:ext>
                  </a:extLst>
                </p14:cNvPr>
                <p14:cNvContentPartPr/>
                <p14:nvPr/>
              </p14:nvContentPartPr>
              <p14:xfrm>
                <a:off x="10713583" y="4506622"/>
                <a:ext cx="345960" cy="186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8891F02-BC27-9864-325A-7CA75B9279A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95583" y="4488622"/>
                  <a:ext cx="381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FEBC9B3-BA16-5980-D940-81F7F18BED53}"/>
                    </a:ext>
                  </a:extLst>
                </p14:cNvPr>
                <p14:cNvContentPartPr/>
                <p14:nvPr/>
              </p14:nvContentPartPr>
              <p14:xfrm>
                <a:off x="11121463" y="4107382"/>
                <a:ext cx="163440" cy="41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FEBC9B3-BA16-5980-D940-81F7F18BED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103823" y="4089742"/>
                  <a:ext cx="199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BC81DD0-917F-420A-40C0-7E0602E49C0D}"/>
                    </a:ext>
                  </a:extLst>
                </p14:cNvPr>
                <p14:cNvContentPartPr/>
                <p14:nvPr/>
              </p14:nvContentPartPr>
              <p14:xfrm>
                <a:off x="11158543" y="4305382"/>
                <a:ext cx="263160" cy="38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BC81DD0-917F-420A-40C0-7E0602E49C0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140543" y="4287382"/>
                  <a:ext cx="298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75A6639-47BA-CE51-D7B6-815C336B444A}"/>
                    </a:ext>
                  </a:extLst>
                </p14:cNvPr>
                <p14:cNvContentPartPr/>
                <p14:nvPr/>
              </p14:nvContentPartPr>
              <p14:xfrm>
                <a:off x="11503423" y="3886342"/>
                <a:ext cx="269640" cy="497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75A6639-47BA-CE51-D7B6-815C336B444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85423" y="3868702"/>
                  <a:ext cx="3052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07E326D-F335-648B-BEB5-47CDD08953A9}"/>
                    </a:ext>
                  </a:extLst>
                </p14:cNvPr>
                <p14:cNvContentPartPr/>
                <p14:nvPr/>
              </p14:nvContentPartPr>
              <p14:xfrm>
                <a:off x="8620543" y="5584462"/>
                <a:ext cx="501120" cy="502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07E326D-F335-648B-BEB5-47CDD08953A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02543" y="5566462"/>
                  <a:ext cx="5367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C51B9A2-5FCC-AB69-9896-B657E9F278D9}"/>
                    </a:ext>
                  </a:extLst>
                </p14:cNvPr>
                <p14:cNvContentPartPr/>
                <p14:nvPr/>
              </p14:nvContentPartPr>
              <p14:xfrm>
                <a:off x="9168463" y="5935462"/>
                <a:ext cx="86040" cy="115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C51B9A2-5FCC-AB69-9896-B657E9F278D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150823" y="5917462"/>
                  <a:ext cx="121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1EF3D57-51A2-CED0-10E5-20B2E1854BAC}"/>
                    </a:ext>
                  </a:extLst>
                </p14:cNvPr>
                <p14:cNvContentPartPr/>
                <p14:nvPr/>
              </p14:nvContentPartPr>
              <p14:xfrm>
                <a:off x="8992783" y="5684902"/>
                <a:ext cx="22680" cy="9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1EF3D57-51A2-CED0-10E5-20B2E1854BA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975143" y="5667262"/>
                  <a:ext cx="58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78A9D7A-711F-7FAF-30EE-D485A1D3CD70}"/>
                    </a:ext>
                  </a:extLst>
                </p14:cNvPr>
                <p14:cNvContentPartPr/>
                <p14:nvPr/>
              </p14:nvContentPartPr>
              <p14:xfrm>
                <a:off x="9291223" y="5791462"/>
                <a:ext cx="249840" cy="221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78A9D7A-711F-7FAF-30EE-D485A1D3CD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73223" y="5773822"/>
                  <a:ext cx="285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4673B1D-4901-4CB7-221C-A121ABFCD06F}"/>
                    </a:ext>
                  </a:extLst>
                </p14:cNvPr>
                <p14:cNvContentPartPr/>
                <p14:nvPr/>
              </p14:nvContentPartPr>
              <p14:xfrm>
                <a:off x="9145063" y="6154702"/>
                <a:ext cx="23760" cy="362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4673B1D-4901-4CB7-221C-A121ABFCD06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27063" y="6136702"/>
                  <a:ext cx="594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A04A17-28C4-7C9B-0461-FAE7434477A6}"/>
                    </a:ext>
                  </a:extLst>
                </p14:cNvPr>
                <p14:cNvContentPartPr/>
                <p14:nvPr/>
              </p14:nvContentPartPr>
              <p14:xfrm>
                <a:off x="8979463" y="6246502"/>
                <a:ext cx="374760" cy="226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A04A17-28C4-7C9B-0461-FAE7434477A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961463" y="6228502"/>
                  <a:ext cx="410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29C9FFF-C964-6A53-2107-8B967438AEB2}"/>
                    </a:ext>
                  </a:extLst>
                </p14:cNvPr>
                <p14:cNvContentPartPr/>
                <p14:nvPr/>
              </p14:nvContentPartPr>
              <p14:xfrm>
                <a:off x="9329023" y="6234262"/>
                <a:ext cx="221040" cy="106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29C9FFF-C964-6A53-2107-8B967438AEB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11383" y="6216262"/>
                  <a:ext cx="256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4FDC052-575C-8C86-8CA5-B6909E80F9F3}"/>
                    </a:ext>
                  </a:extLst>
                </p14:cNvPr>
                <p14:cNvContentPartPr/>
                <p14:nvPr/>
              </p14:nvContentPartPr>
              <p14:xfrm>
                <a:off x="9434863" y="6151822"/>
                <a:ext cx="242280" cy="196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4FDC052-575C-8C86-8CA5-B6909E80F9F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417223" y="6133822"/>
                  <a:ext cx="277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584D1B2-FE04-0DA5-2C32-BEEC7427AE05}"/>
                    </a:ext>
                  </a:extLst>
                </p14:cNvPr>
                <p14:cNvContentPartPr/>
                <p14:nvPr/>
              </p14:nvContentPartPr>
              <p14:xfrm>
                <a:off x="9703063" y="6044542"/>
                <a:ext cx="93960" cy="181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584D1B2-FE04-0DA5-2C32-BEEC7427AE0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85423" y="6026902"/>
                  <a:ext cx="129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2990737-940A-46B6-F91C-46A248DCD3A4}"/>
                    </a:ext>
                  </a:extLst>
                </p14:cNvPr>
                <p14:cNvContentPartPr/>
                <p14:nvPr/>
              </p14:nvContentPartPr>
              <p14:xfrm>
                <a:off x="9813223" y="6009262"/>
                <a:ext cx="113040" cy="159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2990737-940A-46B6-F91C-46A248DCD3A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795583" y="5991262"/>
                  <a:ext cx="148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A60C8D7-6F13-F593-BB14-598B962417B2}"/>
                    </a:ext>
                  </a:extLst>
                </p14:cNvPr>
                <p14:cNvContentPartPr/>
                <p14:nvPr/>
              </p14:nvContentPartPr>
              <p14:xfrm>
                <a:off x="9929863" y="5454502"/>
                <a:ext cx="212760" cy="198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A60C8D7-6F13-F593-BB14-598B962417B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911863" y="5436862"/>
                  <a:ext cx="248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BD54DE4-19D7-ACF8-2F34-880315304FA9}"/>
                    </a:ext>
                  </a:extLst>
                </p14:cNvPr>
                <p14:cNvContentPartPr/>
                <p14:nvPr/>
              </p14:nvContentPartPr>
              <p14:xfrm>
                <a:off x="10214983" y="5521822"/>
                <a:ext cx="47160" cy="97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BD54DE4-19D7-ACF8-2F34-880315304FA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196983" y="5503822"/>
                  <a:ext cx="82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33F7409-BD7A-A417-94F1-85DD9C50E734}"/>
                    </a:ext>
                  </a:extLst>
                </p14:cNvPr>
                <p14:cNvContentPartPr/>
                <p14:nvPr/>
              </p14:nvContentPartPr>
              <p14:xfrm>
                <a:off x="10145143" y="5292862"/>
                <a:ext cx="381960" cy="246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33F7409-BD7A-A417-94F1-85DD9C50E73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127503" y="5275222"/>
                  <a:ext cx="417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60A4E78-86A8-3268-65E7-6829E0DF9082}"/>
                    </a:ext>
                  </a:extLst>
                </p14:cNvPr>
                <p14:cNvContentPartPr/>
                <p14:nvPr/>
              </p14:nvContentPartPr>
              <p14:xfrm>
                <a:off x="10613863" y="5229862"/>
                <a:ext cx="17280" cy="274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60A4E78-86A8-3268-65E7-6829E0DF90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596223" y="5212222"/>
                  <a:ext cx="52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FC4BB70-41CB-B23C-A742-3F5C2E130CDB}"/>
                    </a:ext>
                  </a:extLst>
                </p14:cNvPr>
                <p14:cNvContentPartPr/>
                <p14:nvPr/>
              </p14:nvContentPartPr>
              <p14:xfrm>
                <a:off x="10427383" y="5232022"/>
                <a:ext cx="259560" cy="2844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FC4BB70-41CB-B23C-A742-3F5C2E130CD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409383" y="5214382"/>
                  <a:ext cx="2952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1768769-4543-27BB-7393-7A28150B6CF1}"/>
                    </a:ext>
                  </a:extLst>
                </p14:cNvPr>
                <p14:cNvContentPartPr/>
                <p14:nvPr/>
              </p14:nvContentPartPr>
              <p14:xfrm>
                <a:off x="10177903" y="5544502"/>
                <a:ext cx="678960" cy="198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1768769-4543-27BB-7393-7A28150B6CF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60263" y="5526862"/>
                  <a:ext cx="714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BC296F-8956-5130-55CF-938E646F69FF}"/>
                    </a:ext>
                  </a:extLst>
                </p14:cNvPr>
                <p14:cNvContentPartPr/>
                <p14:nvPr/>
              </p14:nvContentPartPr>
              <p14:xfrm>
                <a:off x="10563463" y="5743222"/>
                <a:ext cx="7200" cy="277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BC296F-8956-5130-55CF-938E646F69F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545823" y="5725222"/>
                  <a:ext cx="42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7E9566F-8B74-1537-D9A2-BCF2CE338CCD}"/>
                    </a:ext>
                  </a:extLst>
                </p14:cNvPr>
                <p14:cNvContentPartPr/>
                <p14:nvPr/>
              </p14:nvContentPartPr>
              <p14:xfrm>
                <a:off x="10404703" y="5834662"/>
                <a:ext cx="361440" cy="150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7E9566F-8B74-1537-D9A2-BCF2CE338CC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87063" y="5817022"/>
                  <a:ext cx="397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9B8A865-F73B-BE64-D6AB-AD0325E978F3}"/>
                    </a:ext>
                  </a:extLst>
                </p14:cNvPr>
                <p14:cNvContentPartPr/>
                <p14:nvPr/>
              </p14:nvContentPartPr>
              <p14:xfrm>
                <a:off x="11012023" y="5303662"/>
                <a:ext cx="129960" cy="74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9B8A865-F73B-BE64-D6AB-AD0325E978F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94023" y="5286022"/>
                  <a:ext cx="165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CCCC433-87D7-DA8A-3D47-CFBDD5AD0522}"/>
                    </a:ext>
                  </a:extLst>
                </p14:cNvPr>
                <p14:cNvContentPartPr/>
                <p14:nvPr/>
              </p14:nvContentPartPr>
              <p14:xfrm>
                <a:off x="11093743" y="5498422"/>
                <a:ext cx="144360" cy="399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CCCC433-87D7-DA8A-3D47-CFBDD5AD052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076103" y="5480422"/>
                  <a:ext cx="180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3AA8E9F-BE43-7333-9EE1-7D9CDCDCCC5F}"/>
                    </a:ext>
                  </a:extLst>
                </p14:cNvPr>
                <p14:cNvContentPartPr/>
                <p14:nvPr/>
              </p14:nvContentPartPr>
              <p14:xfrm>
                <a:off x="11312623" y="5100622"/>
                <a:ext cx="310680" cy="457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3AA8E9F-BE43-7333-9EE1-7D9CDCDCCC5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94983" y="5082982"/>
                  <a:ext cx="346320" cy="49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39210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123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8</cp:revision>
  <dcterms:created xsi:type="dcterms:W3CDTF">2022-12-28T03:08:26Z</dcterms:created>
  <dcterms:modified xsi:type="dcterms:W3CDTF">2023-01-23T16:14:17Z</dcterms:modified>
</cp:coreProperties>
</file>